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30.jpg" ContentType="image/jpg"/>
  <Override PartName="/ppt/media/image37.jpg" ContentType="image/jpg"/>
  <Override PartName="/ppt/media/image47.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 id="2147483748" r:id="rId5"/>
  </p:sldMasterIdLst>
  <p:sldIdLst>
    <p:sldId id="300" r:id="rId6"/>
    <p:sldId id="288" r:id="rId7"/>
    <p:sldId id="281" r:id="rId8"/>
    <p:sldId id="285" r:id="rId9"/>
    <p:sldId id="258" r:id="rId10"/>
    <p:sldId id="257" r:id="rId11"/>
    <p:sldId id="260" r:id="rId12"/>
    <p:sldId id="259" r:id="rId13"/>
    <p:sldId id="303" r:id="rId14"/>
    <p:sldId id="304" r:id="rId15"/>
    <p:sldId id="305" r:id="rId16"/>
    <p:sldId id="30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51E3FB-7119-401D-B13E-3E4C196BBDF2}">
          <p14:sldIdLst>
            <p14:sldId id="300"/>
            <p14:sldId id="288"/>
            <p14:sldId id="281"/>
            <p14:sldId id="285"/>
            <p14:sldId id="258"/>
            <p14:sldId id="257"/>
            <p14:sldId id="260"/>
            <p14:sldId id="259"/>
            <p14:sldId id="303"/>
            <p14:sldId id="304"/>
            <p14:sldId id="305"/>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7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A4381C-241B-4D12-A991-EC2D0313757C}" v="79" dt="2024-11-23T03:20:38.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88" autoAdjust="0"/>
  </p:normalViewPr>
  <p:slideViewPr>
    <p:cSldViewPr snapToGrid="0">
      <p:cViewPr varScale="1">
        <p:scale>
          <a:sx n="89" d="100"/>
          <a:sy n="89" d="100"/>
        </p:scale>
        <p:origin x="46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Data Cleaning and Preparation </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IN" dirty="0"/>
            <a:t>Ensure Data Quality</a:t>
          </a:r>
          <a:endParaRPr lang="en-US" dirty="0"/>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Data Storage</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Storing the Pre Processed in a Data base using SQL</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28C188E4-A3B1-47AF-802E-B2DED21921BA}">
      <dgm:prSet/>
      <dgm:spPr/>
      <dgm:t>
        <a:bodyPr/>
        <a:lstStyle/>
        <a:p>
          <a:pPr>
            <a:lnSpc>
              <a:spcPct val="100000"/>
            </a:lnSpc>
          </a:pPr>
          <a:r>
            <a:rPr lang="en-IN" dirty="0"/>
            <a:t>Create Interactive  Dashboards</a:t>
          </a:r>
          <a:endParaRPr lang="en-US" dirty="0"/>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1C1B28B7-2609-4BAA-AAAB-5801EDFD334C}">
      <dgm:prSet/>
      <dgm:spPr/>
      <dgm:t>
        <a:bodyPr/>
        <a:lstStyle/>
        <a:p>
          <a:pPr>
            <a:lnSpc>
              <a:spcPct val="100000"/>
            </a:lnSpc>
            <a:defRPr b="1"/>
          </a:pPr>
          <a:r>
            <a:rPr lang="en-US" dirty="0"/>
            <a:t>PowerBI Visualization</a:t>
          </a:r>
        </a:p>
      </dgm:t>
    </dgm:pt>
    <dgm:pt modelId="{A432C086-9156-4D32-A06E-6E237CC66D92}" type="sibTrans" cxnId="{05037335-2E5B-48BE-86A9-5372B1A16299}">
      <dgm:prSet/>
      <dgm:spPr/>
      <dgm:t>
        <a:bodyPr/>
        <a:lstStyle/>
        <a:p>
          <a:endParaRPr lang="en-US"/>
        </a:p>
      </dgm:t>
    </dgm:pt>
    <dgm:pt modelId="{2BF5F791-D223-44A4-B231-6C3F4B786D08}" type="parTrans" cxnId="{05037335-2E5B-48BE-86A9-5372B1A16299}">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custLinFactNeighborX="-1827" custLinFactNeighborY="-688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esentation with bar chart with solid fill"/>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952828" y="1386592"/>
          <a:ext cx="1024734" cy="10247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1289" y="2508892"/>
          <a:ext cx="2927812" cy="43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t>Data Cleaning and Preparation </a:t>
          </a:r>
        </a:p>
      </dsp:txBody>
      <dsp:txXfrm>
        <a:off x="1289" y="2508892"/>
        <a:ext cx="2927812" cy="439171"/>
      </dsp:txXfrm>
    </dsp:sp>
    <dsp:sp modelId="{DD091D0A-5A25-4241-91F3-18D32B0BDD4F}">
      <dsp:nvSpPr>
        <dsp:cNvPr id="0" name=""/>
        <dsp:cNvSpPr/>
      </dsp:nvSpPr>
      <dsp:spPr>
        <a:xfrm>
          <a:off x="1289" y="2993443"/>
          <a:ext cx="2927812" cy="6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kern="1200" dirty="0"/>
            <a:t>Ensure Data Quality</a:t>
          </a:r>
          <a:endParaRPr lang="en-US" sz="1300" kern="1200" dirty="0"/>
        </a:p>
      </dsp:txBody>
      <dsp:txXfrm>
        <a:off x="1289" y="2993443"/>
        <a:ext cx="2927812" cy="662117"/>
      </dsp:txXfrm>
    </dsp:sp>
    <dsp:sp modelId="{210823F6-AC1A-46E3-9D99-A319DF497539}">
      <dsp:nvSpPr>
        <dsp:cNvPr id="0" name=""/>
        <dsp:cNvSpPr/>
      </dsp:nvSpPr>
      <dsp:spPr>
        <a:xfrm>
          <a:off x="4393007" y="1386592"/>
          <a:ext cx="1024734" cy="10247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441468" y="2508892"/>
          <a:ext cx="2927812" cy="43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t>Data Storage</a:t>
          </a:r>
        </a:p>
      </dsp:txBody>
      <dsp:txXfrm>
        <a:off x="3441468" y="2508892"/>
        <a:ext cx="2927812" cy="439171"/>
      </dsp:txXfrm>
    </dsp:sp>
    <dsp:sp modelId="{7CD40649-A74C-4AD8-B9D0-2573A1955C91}">
      <dsp:nvSpPr>
        <dsp:cNvPr id="0" name=""/>
        <dsp:cNvSpPr/>
      </dsp:nvSpPr>
      <dsp:spPr>
        <a:xfrm>
          <a:off x="3441468" y="2993443"/>
          <a:ext cx="2927812" cy="6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Storing the Pre Processed in a Data base using SQL</a:t>
          </a:r>
        </a:p>
      </dsp:txBody>
      <dsp:txXfrm>
        <a:off x="3441468" y="2993443"/>
        <a:ext cx="2927812" cy="662117"/>
      </dsp:txXfrm>
    </dsp:sp>
    <dsp:sp modelId="{B0A3ABD2-C471-4A21-8AEF-3843C86919E1}">
      <dsp:nvSpPr>
        <dsp:cNvPr id="0" name=""/>
        <dsp:cNvSpPr/>
      </dsp:nvSpPr>
      <dsp:spPr>
        <a:xfrm>
          <a:off x="7814465" y="1316029"/>
          <a:ext cx="1024734" cy="102473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6881648" y="2508892"/>
          <a:ext cx="2927812" cy="43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t>PowerBI Visualization</a:t>
          </a:r>
        </a:p>
      </dsp:txBody>
      <dsp:txXfrm>
        <a:off x="6881648" y="2508892"/>
        <a:ext cx="2927812" cy="439171"/>
      </dsp:txXfrm>
    </dsp:sp>
    <dsp:sp modelId="{6418EBED-F111-425B-8EE2-06B8B2297A68}">
      <dsp:nvSpPr>
        <dsp:cNvPr id="0" name=""/>
        <dsp:cNvSpPr/>
      </dsp:nvSpPr>
      <dsp:spPr>
        <a:xfrm>
          <a:off x="6881648" y="2993443"/>
          <a:ext cx="2927812" cy="6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kern="1200" dirty="0"/>
            <a:t>Create Interactive  Dashboards</a:t>
          </a:r>
          <a:endParaRPr lang="en-US" sz="1300" kern="1200" dirty="0"/>
        </a:p>
      </dsp:txBody>
      <dsp:txXfrm>
        <a:off x="6881648" y="2993443"/>
        <a:ext cx="2927812" cy="66211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8D38747-4367-4BD2-8D51-C97E202738E2}" type="datetime1">
              <a:rPr lang="en-US" smtClean="0"/>
              <a:t>12/6/2024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9665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0477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4913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01636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3660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7886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5785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842089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600191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8D38747-4367-4BD2-8D51-C97E202738E2}" type="datetime1">
              <a:rPr lang="en-US" smtClean="0"/>
              <a:t>12/6/2024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1933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638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5845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6078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8214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88647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8590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9537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023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6520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30559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1327563"/>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1406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31555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435556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473615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8349491"/>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2273341"/>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924967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741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500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2546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9540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149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473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5.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3ED0CC-082F-4160-86E5-0D6041F12778}" type="datetime1">
              <a:rPr lang="en-US" smtClean="0"/>
              <a:t>12/6/2024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418000"/>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ED0CC-082F-4160-86E5-0D6041F12778}" type="datetime1">
              <a:rPr lang="en-US" smtClean="0"/>
              <a:t>12/6/2024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710884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esearchleap.com/a-study-on-contribution-of-digital-human-resource-management-towards-organizational-performance/"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2.svg"/><Relationship Id="rId5" Type="http://schemas.openxmlformats.org/officeDocument/2006/relationships/diagramQuickStyle" Target="../diagrams/quickStyle1.xml"/><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0.jpg"/><Relationship Id="rId1" Type="http://schemas.openxmlformats.org/officeDocument/2006/relationships/slideLayout" Target="../slideLayouts/slideLayout1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hyperlink" Target="https://www.openstreetmap.org/copyright" TargetMode="External"/><Relationship Id="rId4" Type="http://schemas.openxmlformats.org/officeDocument/2006/relationships/image" Target="../media/image31.png"/><Relationship Id="rId9" Type="http://schemas.openxmlformats.org/officeDocument/2006/relationships/hyperlink" Target="https://www.bing.com/maps?cp=25~0&amp;lvl=1&amp;style=r&amp;FORM=BMLOG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jpg"/><Relationship Id="rId7" Type="http://schemas.openxmlformats.org/officeDocument/2006/relationships/image" Target="../media/image34.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hyperlink" Target="https://www.openstreetmap.org/copyright" TargetMode="External"/><Relationship Id="rId4" Type="http://schemas.openxmlformats.org/officeDocument/2006/relationships/image" Target="../media/image48.png"/><Relationship Id="rId9" Type="http://schemas.openxmlformats.org/officeDocument/2006/relationships/hyperlink" Target="https://www.bing.com/maps?cp=25~0&amp;lvl=1&amp;style=r&amp;FORM=BMLOGO"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D42997-05F5-D386-D3AB-7F12F2BCB721}"/>
              </a:ext>
            </a:extLst>
          </p:cNvPr>
          <p:cNvSpPr/>
          <p:nvPr/>
        </p:nvSpPr>
        <p:spPr>
          <a:xfrm>
            <a:off x="367259" y="0"/>
            <a:ext cx="11085226" cy="646331"/>
          </a:xfrm>
          <a:prstGeom prst="rect">
            <a:avLst/>
          </a:prstGeom>
          <a:noFill/>
        </p:spPr>
        <p:txBody>
          <a:bodyPr wrap="square" lIns="91440" tIns="45720" rIns="91440" bIns="45720">
            <a:spAutoFit/>
          </a:bodyPr>
          <a:lstStyle/>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DataSpark: Illuminating Insights for Global Electronics</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8798527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272725"/>
        </a:solidFill>
        <a:effectLst/>
      </p:bgPr>
    </p:bg>
    <p:spTree>
      <p:nvGrpSpPr>
        <p:cNvPr id="1" name="">
          <a:extLst>
            <a:ext uri="{FF2B5EF4-FFF2-40B4-BE49-F238E27FC236}">
              <a16:creationId xmlns:a16="http://schemas.microsoft.com/office/drawing/2014/main" id="{9955E6E1-CA9A-B061-0A2F-D0D2930DFAB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43CC640-26F0-C371-187C-25A0CF57C218}"/>
              </a:ext>
            </a:extLst>
          </p:cNvPr>
          <p:cNvSpPr txBox="1"/>
          <p:nvPr/>
        </p:nvSpPr>
        <p:spPr>
          <a:xfrm>
            <a:off x="-2" y="-4"/>
            <a:ext cx="12204000" cy="6848029"/>
          </a:xfrm>
          <a:prstGeom prst="rect">
            <a:avLst/>
          </a:prstGeom>
          <a:blipFill>
            <a:blip r:embed="rId2"/>
            <a:stretch>
              <a:fillRect/>
            </a:stretch>
          </a:blipFill>
        </p:spPr>
        <p:txBody>
          <a:bodyPr wrap="square" rtlCol="0">
            <a:spAutoFit/>
          </a:bodyPr>
          <a:lstStyle/>
          <a:p>
            <a:r>
              <a:rPr lang="en-US" sz="2600" dirty="0">
                <a:solidFill>
                  <a:schemeClr val="tx2"/>
                </a:solidFill>
              </a:rPr>
              <a:t>3. Product Performance</a:t>
            </a:r>
          </a:p>
          <a:p>
            <a:r>
              <a:rPr lang="en-US" sz="2000" dirty="0"/>
              <a:t>- Top Categories:</a:t>
            </a:r>
          </a:p>
          <a:p>
            <a:r>
              <a:rPr lang="en-US" sz="2000" dirty="0"/>
              <a:t>  - Computers lead with 41.75% of orders, generating $19.3M in revenue (34.62% of total revenue).</a:t>
            </a:r>
          </a:p>
          <a:p>
            <a:r>
              <a:rPr lang="en-US" sz="2000" dirty="0"/>
              <a:t>  - Other high-performing categories include Cell Phones, Home Appliances, and TV &amp; Video.</a:t>
            </a:r>
          </a:p>
          <a:p>
            <a:r>
              <a:rPr lang="en-US" sz="2000" dirty="0"/>
              <a:t>- Gross Margin:</a:t>
            </a:r>
          </a:p>
          <a:p>
            <a:r>
              <a:rPr lang="en-US" sz="2000" dirty="0"/>
              <a:t>  - Products achieve an average 59% gross margin, highlighting profitability in current offerings.</a:t>
            </a:r>
          </a:p>
          <a:p>
            <a:r>
              <a:rPr lang="en-US" sz="2000" dirty="0"/>
              <a:t>- Non-Performing Products:</a:t>
            </a:r>
          </a:p>
          <a:p>
            <a:r>
              <a:rPr lang="en-US" sz="2000" dirty="0"/>
              <a:t>  - 198K products show no sales, signaling areas for inventory optimization.</a:t>
            </a:r>
          </a:p>
          <a:p>
            <a:r>
              <a:rPr lang="en-US" sz="2600" dirty="0">
                <a:solidFill>
                  <a:schemeClr val="tx2"/>
                </a:solidFill>
              </a:rPr>
              <a:t>4. Store Operations</a:t>
            </a:r>
          </a:p>
          <a:p>
            <a:r>
              <a:rPr lang="en-US" sz="2200" dirty="0"/>
              <a:t>- Store Performance:</a:t>
            </a:r>
          </a:p>
          <a:p>
            <a:r>
              <a:rPr lang="en-US" sz="2000" dirty="0"/>
              <a:t>  - The Online Store accounts for 20.45% of total sales, generating $11.4M in revenue.</a:t>
            </a:r>
          </a:p>
          <a:p>
            <a:r>
              <a:rPr lang="en-US" sz="2000" dirty="0"/>
              <a:t>  - Top revenue-generating stores are concentrated in regions like California, Ontario, and Texas.</a:t>
            </a:r>
          </a:p>
          <a:p>
            <a:r>
              <a:rPr lang="en-US" sz="2000" dirty="0"/>
              <a:t>- Store Efficiency:</a:t>
            </a:r>
          </a:p>
          <a:p>
            <a:r>
              <a:rPr lang="en-US" sz="2000" dirty="0"/>
              <a:t>  - The average store revenue is $832.17K, with some stores achieving $1.4M.</a:t>
            </a:r>
          </a:p>
          <a:p>
            <a:r>
              <a:rPr lang="en-US" sz="2000" dirty="0"/>
              <a:t>  - Nine stores have no orders, indicating a need for location-based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82FFFF"/>
                </a:solidFill>
                <a:effectLst/>
                <a:uLnTx/>
                <a:uFillTx/>
                <a:latin typeface="Tw Cen MT" panose="020B0602020104020603"/>
                <a:ea typeface="+mn-ea"/>
                <a:cs typeface="+mn-cs"/>
              </a:rPr>
              <a:t>5. Currency and Market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Revenue by Currency: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 USD leads with $30M, followed by EUR ($11M), GBP ($7M), and CAD ($5M).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 Currency impact is significant, with USD markets dominating the revenue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International Presence: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 Countries like United Kingdom, Germany, Canada, and Australia contribute significantly to revenue outside the US.</a:t>
            </a:r>
            <a:endParaRPr lang="en-IN" sz="2000" dirty="0"/>
          </a:p>
        </p:txBody>
      </p:sp>
    </p:spTree>
    <p:extLst>
      <p:ext uri="{BB962C8B-B14F-4D97-AF65-F5344CB8AC3E}">
        <p14:creationId xmlns:p14="http://schemas.microsoft.com/office/powerpoint/2010/main" val="2712371996"/>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272725"/>
        </a:solidFill>
        <a:effectLst/>
      </p:bgPr>
    </p:bg>
    <p:spTree>
      <p:nvGrpSpPr>
        <p:cNvPr id="1" name="">
          <a:extLst>
            <a:ext uri="{FF2B5EF4-FFF2-40B4-BE49-F238E27FC236}">
              <a16:creationId xmlns:a16="http://schemas.microsoft.com/office/drawing/2014/main" id="{901CBA11-1113-063A-FD02-1E2E285AD35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6DDDBA9-BBF3-2194-3E27-88BA93594E07}"/>
              </a:ext>
            </a:extLst>
          </p:cNvPr>
          <p:cNvSpPr txBox="1"/>
          <p:nvPr/>
        </p:nvSpPr>
        <p:spPr>
          <a:xfrm>
            <a:off x="-2" y="-4"/>
            <a:ext cx="12204000" cy="7048083"/>
          </a:xfrm>
          <a:prstGeom prst="rect">
            <a:avLst/>
          </a:prstGeom>
          <a:blipFill>
            <a:blip r:embed="rId2"/>
            <a:stretch>
              <a:fillRect/>
            </a:stretch>
          </a:blipFill>
        </p:spPr>
        <p:txBody>
          <a:bodyPr wrap="square" rtlCol="0">
            <a:spAutoFit/>
          </a:bodyPr>
          <a:lstStyle/>
          <a:p>
            <a:r>
              <a:rPr lang="en-US" sz="2800" dirty="0">
                <a:solidFill>
                  <a:schemeClr val="tx2"/>
                </a:solidFill>
              </a:rPr>
              <a:t>Actionable Recommendations:</a:t>
            </a:r>
          </a:p>
          <a:p>
            <a:r>
              <a:rPr lang="en-US" dirty="0"/>
              <a:t>1. Marketing Strategies:</a:t>
            </a:r>
          </a:p>
          <a:p>
            <a:r>
              <a:rPr lang="en-US" sz="1600" dirty="0"/>
              <a:t>   - Focus campaigns on the Over 70 demographic, especially in peak months (November-December).</a:t>
            </a:r>
          </a:p>
          <a:p>
            <a:r>
              <a:rPr lang="en-US" sz="1600" dirty="0"/>
              <a:t>   - Use targeted promotions during low-performing months (April, September) to stabilize revenue.</a:t>
            </a:r>
          </a:p>
          <a:p>
            <a:r>
              <a:rPr lang="en-US" sz="1600" dirty="0"/>
              <a:t>   - Enhance weekend-specific promotions to capitalize on higher Saturday revenue.</a:t>
            </a:r>
          </a:p>
          <a:p>
            <a:endParaRPr lang="en-US" sz="2000" dirty="0"/>
          </a:p>
          <a:p>
            <a:r>
              <a:rPr lang="en-US" dirty="0"/>
              <a:t>2. Inventory Management:</a:t>
            </a:r>
          </a:p>
          <a:p>
            <a:r>
              <a:rPr lang="en-US" sz="1600" dirty="0"/>
              <a:t>   - Reduce or repurpose stock for the 198K unsold products to optimize inventory costs.</a:t>
            </a:r>
          </a:p>
          <a:p>
            <a:r>
              <a:rPr lang="en-US" sz="1600" dirty="0"/>
              <a:t>   - Increase stock for high-performing categories like Computers and Cell Phones.</a:t>
            </a:r>
          </a:p>
          <a:p>
            <a:endParaRPr lang="en-US" sz="2000" dirty="0"/>
          </a:p>
          <a:p>
            <a:r>
              <a:rPr lang="en-US" dirty="0"/>
              <a:t>3. Sales Forecasting:</a:t>
            </a:r>
          </a:p>
          <a:p>
            <a:r>
              <a:rPr lang="en-US" sz="1600" dirty="0"/>
              <a:t>   - Incorporate seasonal trends and weekend sales patterns to improve forecast accuracy.</a:t>
            </a:r>
          </a:p>
          <a:p>
            <a:r>
              <a:rPr lang="en-US" sz="1600" dirty="0"/>
              <a:t>   - Analyze currency fluctuations and their impact on international sales.</a:t>
            </a:r>
          </a:p>
          <a:p>
            <a:endParaRPr lang="en-US" sz="2000" dirty="0"/>
          </a:p>
          <a:p>
            <a:r>
              <a:rPr lang="en-US" dirty="0"/>
              <a:t>4. Product Development:</a:t>
            </a:r>
          </a:p>
          <a:p>
            <a:r>
              <a:rPr lang="en-US" sz="1600" dirty="0"/>
              <a:t>   - Expand offerings in high-margin categories (e.g., Computers).</a:t>
            </a:r>
          </a:p>
          <a:p>
            <a:r>
              <a:rPr lang="en-US" sz="1600" dirty="0"/>
              <a:t>   - Identify and develop new products targeting the growing market of the Over 70 demographic.</a:t>
            </a:r>
          </a:p>
          <a:p>
            <a:endParaRPr lang="en-US" sz="2000" dirty="0"/>
          </a:p>
          <a:p>
            <a:r>
              <a:rPr lang="en-US" dirty="0"/>
              <a:t>5. Store Operations:</a:t>
            </a:r>
          </a:p>
          <a:p>
            <a:r>
              <a:rPr lang="en-US" sz="1600" dirty="0"/>
              <a:t>   - Investigate and address issues in the nine non-performing stores.</a:t>
            </a:r>
          </a:p>
          <a:p>
            <a:r>
              <a:rPr lang="en-US" sz="1600" dirty="0"/>
              <a:t>   - Prioritize expansion in states with proven high revenue like California and Ontario.</a:t>
            </a:r>
          </a:p>
          <a:p>
            <a:endParaRPr lang="en-US" dirty="0"/>
          </a:p>
          <a:p>
            <a:r>
              <a:rPr lang="en-US" dirty="0"/>
              <a:t>6. Customer Experience:</a:t>
            </a:r>
          </a:p>
          <a:p>
            <a:r>
              <a:rPr lang="en-US" sz="1600" dirty="0"/>
              <a:t>   - Build loyalty programs targeting the high-value Loyal customer segment.</a:t>
            </a:r>
          </a:p>
          <a:p>
            <a:r>
              <a:rPr lang="en-US" sz="1600" dirty="0"/>
              <a:t>   - Balance male and female engagement by exploring gender-specific marketing.</a:t>
            </a:r>
            <a:endParaRPr lang="en-IN" sz="1600" dirty="0"/>
          </a:p>
        </p:txBody>
      </p:sp>
    </p:spTree>
    <p:extLst>
      <p:ext uri="{BB962C8B-B14F-4D97-AF65-F5344CB8AC3E}">
        <p14:creationId xmlns:p14="http://schemas.microsoft.com/office/powerpoint/2010/main" val="1758138402"/>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3C466-8D40-9F6D-CDD2-BAF2404628F9}"/>
              </a:ext>
            </a:extLst>
          </p:cNvPr>
          <p:cNvSpPr txBox="1"/>
          <p:nvPr/>
        </p:nvSpPr>
        <p:spPr>
          <a:xfrm>
            <a:off x="1537765" y="3244334"/>
            <a:ext cx="9601200" cy="369332"/>
          </a:xfrm>
          <a:prstGeom prst="rect">
            <a:avLst/>
          </a:prstGeom>
          <a:noFill/>
        </p:spPr>
        <p:txBody>
          <a:bodyPr wrap="square" rtlCol="0">
            <a:spAutoFit/>
          </a:bodyPr>
          <a:lstStyle/>
          <a:p>
            <a:r>
              <a:rPr lang="en-US" b="0" i="0" dirty="0">
                <a:solidFill>
                  <a:schemeClr val="bg1"/>
                </a:solidFill>
                <a:effectLst/>
                <a:latin typeface="Google Sans"/>
              </a:rPr>
              <a:t> Success is the sum of small efforts, repeated day in and day out.”</a:t>
            </a:r>
            <a:endParaRPr lang="en-IN" dirty="0">
              <a:solidFill>
                <a:schemeClr val="bg1"/>
              </a:solidFill>
            </a:endParaRPr>
          </a:p>
        </p:txBody>
      </p:sp>
      <p:pic>
        <p:nvPicPr>
          <p:cNvPr id="8" name="Graphic 7" descr="Turtle with solid fill">
            <a:extLst>
              <a:ext uri="{FF2B5EF4-FFF2-40B4-BE49-F238E27FC236}">
                <a16:creationId xmlns:a16="http://schemas.microsoft.com/office/drawing/2014/main" id="{A72E4B18-9F0E-5EA1-399E-1DEB3F01FA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820" y="2922270"/>
            <a:ext cx="914400" cy="914400"/>
          </a:xfrm>
          <a:prstGeom prst="rect">
            <a:avLst/>
          </a:prstGeom>
        </p:spPr>
      </p:pic>
      <p:sp>
        <p:nvSpPr>
          <p:cNvPr id="9" name="Rectangle 8">
            <a:extLst>
              <a:ext uri="{FF2B5EF4-FFF2-40B4-BE49-F238E27FC236}">
                <a16:creationId xmlns:a16="http://schemas.microsoft.com/office/drawing/2014/main" id="{8FB2CD89-AA61-7863-EFA1-AED7FFCE5119}"/>
              </a:ext>
            </a:extLst>
          </p:cNvPr>
          <p:cNvSpPr/>
          <p:nvPr/>
        </p:nvSpPr>
        <p:spPr>
          <a:xfrm>
            <a:off x="-371659" y="2148185"/>
            <a:ext cx="8116679"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3703426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448B37C-56AB-172F-2D9A-186A77F75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A689B4-F7E9-44B3-F09B-B8ACBC65391C}"/>
              </a:ext>
            </a:extLst>
          </p:cNvPr>
          <p:cNvSpPr>
            <a:spLocks noGrp="1"/>
          </p:cNvSpPr>
          <p:nvPr>
            <p:ph type="title"/>
          </p:nvPr>
        </p:nvSpPr>
        <p:spPr>
          <a:xfrm>
            <a:off x="1295401" y="982132"/>
            <a:ext cx="5304020" cy="1293028"/>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kumimoji="0" lang="en-IN" sz="3600" b="0" i="0" u="none" strike="noStrike" kern="1200" cap="all" spc="0" normalizeH="0" baseline="0" noProof="0" dirty="0">
                <a:ln>
                  <a:noFill/>
                </a:ln>
                <a:solidFill>
                  <a:prstClr val="white"/>
                </a:solidFill>
                <a:effectLst/>
                <a:uLnTx/>
                <a:uFillTx/>
                <a:latin typeface="Tw Cen MT" panose="020B0602020104020603"/>
                <a:ea typeface="+mj-ea"/>
                <a:cs typeface="+mj-cs"/>
              </a:rPr>
              <a:t>        Problem Statement</a:t>
            </a:r>
            <a:endParaRPr lang="en-IN" dirty="0">
              <a:latin typeface="+mn-lt"/>
            </a:endParaRPr>
          </a:p>
        </p:txBody>
      </p:sp>
      <p:sp>
        <p:nvSpPr>
          <p:cNvPr id="3" name="Content Placeholder 2">
            <a:extLst>
              <a:ext uri="{FF2B5EF4-FFF2-40B4-BE49-F238E27FC236}">
                <a16:creationId xmlns:a16="http://schemas.microsoft.com/office/drawing/2014/main" id="{C7EC93EF-A97F-576F-799D-FCEE2CB78AC8}"/>
              </a:ext>
            </a:extLst>
          </p:cNvPr>
          <p:cNvSpPr>
            <a:spLocks noGrp="1"/>
          </p:cNvSpPr>
          <p:nvPr>
            <p:ph idx="1"/>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lnSpcReduction="10000"/>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The "DataSpark: Illuminating Insights for Global Electronics Project" aims to enhance customer satisfaction, optimize operations, and drive overall business growth by providing actionable recommendations based on comprehensive data analysis. By leveraging several datasets containing information about customers, products, sales, stores, and currency exchange rates, this project seeks to uncover valuable insights that can help Global Electronics, a leading retailer of consumer electronics, better understand their business and identify areas for improvement.</a:t>
            </a:r>
            <a:endParaRPr lang="en-US" dirty="0"/>
          </a:p>
        </p:txBody>
      </p:sp>
      <p:pic>
        <p:nvPicPr>
          <p:cNvPr id="13" name="Graphic 12" descr="Classroom with solid fill">
            <a:extLst>
              <a:ext uri="{FF2B5EF4-FFF2-40B4-BE49-F238E27FC236}">
                <a16:creationId xmlns:a16="http://schemas.microsoft.com/office/drawing/2014/main" id="{F0B18387-D3F3-CD0A-3CD7-59FDEB3D18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561" y="1171446"/>
            <a:ext cx="914400" cy="914400"/>
          </a:xfrm>
          <a:prstGeom prst="rect">
            <a:avLst/>
          </a:prstGeom>
        </p:spPr>
      </p:pic>
    </p:spTree>
    <p:extLst>
      <p:ext uri="{BB962C8B-B14F-4D97-AF65-F5344CB8AC3E}">
        <p14:creationId xmlns:p14="http://schemas.microsoft.com/office/powerpoint/2010/main" val="3548761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p:txBody>
          <a:bodyPr>
            <a:normAutofit/>
          </a:bodyPr>
          <a:lstStyle/>
          <a:p>
            <a:r>
              <a:rPr lang="en-US" dirty="0"/>
              <a:t>     approach </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060896403"/>
              </p:ext>
            </p:extLst>
          </p:nvPr>
        </p:nvGraphicFramePr>
        <p:xfrm>
          <a:off x="1" y="1682496"/>
          <a:ext cx="9810750" cy="504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Graphic 14" descr="Lightbulb and gear with solid fill">
            <a:extLst>
              <a:ext uri="{FF2B5EF4-FFF2-40B4-BE49-F238E27FC236}">
                <a16:creationId xmlns:a16="http://schemas.microsoft.com/office/drawing/2014/main" id="{494FD5F8-E815-01C8-F835-27F92DDFCB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1560" y="890016"/>
            <a:ext cx="792480" cy="792480"/>
          </a:xfrm>
          <a:prstGeom prst="rect">
            <a:avLst/>
          </a:prstGeom>
        </p:spPr>
      </p:pic>
      <p:grpSp>
        <p:nvGrpSpPr>
          <p:cNvPr id="22" name="Group 21">
            <a:extLst>
              <a:ext uri="{FF2B5EF4-FFF2-40B4-BE49-F238E27FC236}">
                <a16:creationId xmlns:a16="http://schemas.microsoft.com/office/drawing/2014/main" id="{F94C98AB-7F9D-5E21-E77C-A16FD4C1FBCA}"/>
              </a:ext>
            </a:extLst>
          </p:cNvPr>
          <p:cNvGrpSpPr/>
          <p:nvPr/>
        </p:nvGrpSpPr>
        <p:grpSpPr>
          <a:xfrm>
            <a:off x="4632094" y="3209414"/>
            <a:ext cx="7614112" cy="1410721"/>
            <a:chOff x="6881648" y="2508892"/>
            <a:chExt cx="7614112" cy="1410721"/>
          </a:xfrm>
        </p:grpSpPr>
        <p:sp>
          <p:nvSpPr>
            <p:cNvPr id="23" name="Rectangle 22">
              <a:extLst>
                <a:ext uri="{FF2B5EF4-FFF2-40B4-BE49-F238E27FC236}">
                  <a16:creationId xmlns:a16="http://schemas.microsoft.com/office/drawing/2014/main" id="{07BAD4D6-6C2A-5D04-BF25-C50BA73FF26C}"/>
                </a:ext>
              </a:extLst>
            </p:cNvPr>
            <p:cNvSpPr/>
            <p:nvPr/>
          </p:nvSpPr>
          <p:spPr>
            <a:xfrm>
              <a:off x="6881648" y="2508892"/>
              <a:ext cx="2927812" cy="43917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7EF4BF02-70D1-AFE6-EAD1-8BD723D29CF8}"/>
                </a:ext>
              </a:extLst>
            </p:cNvPr>
            <p:cNvSpPr txBox="1"/>
            <p:nvPr/>
          </p:nvSpPr>
          <p:spPr>
            <a:xfrm>
              <a:off x="11567948" y="3480442"/>
              <a:ext cx="2927812" cy="4391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dirty="0"/>
                <a:t>Develop SQL Queries</a:t>
              </a:r>
              <a:endParaRPr lang="en-US" sz="1700" kern="1200" dirty="0"/>
            </a:p>
          </p:txBody>
        </p:sp>
      </p:grpSp>
      <p:grpSp>
        <p:nvGrpSpPr>
          <p:cNvPr id="26" name="Group 25">
            <a:extLst>
              <a:ext uri="{FF2B5EF4-FFF2-40B4-BE49-F238E27FC236}">
                <a16:creationId xmlns:a16="http://schemas.microsoft.com/office/drawing/2014/main" id="{E6F4C03E-0EF7-66BA-030E-FE6C446948A4}"/>
              </a:ext>
            </a:extLst>
          </p:cNvPr>
          <p:cNvGrpSpPr/>
          <p:nvPr/>
        </p:nvGrpSpPr>
        <p:grpSpPr>
          <a:xfrm>
            <a:off x="9289819" y="4660041"/>
            <a:ext cx="2927812" cy="662117"/>
            <a:chOff x="6881648" y="2993443"/>
            <a:chExt cx="2927812" cy="662117"/>
          </a:xfrm>
        </p:grpSpPr>
        <p:sp>
          <p:nvSpPr>
            <p:cNvPr id="27" name="Rectangle 26">
              <a:extLst>
                <a:ext uri="{FF2B5EF4-FFF2-40B4-BE49-F238E27FC236}">
                  <a16:creationId xmlns:a16="http://schemas.microsoft.com/office/drawing/2014/main" id="{AF563031-4951-2587-F005-0B1FAD3D60FF}"/>
                </a:ext>
              </a:extLst>
            </p:cNvPr>
            <p:cNvSpPr/>
            <p:nvPr/>
          </p:nvSpPr>
          <p:spPr>
            <a:xfrm>
              <a:off x="6881648" y="2993443"/>
              <a:ext cx="2927812" cy="66211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6C2794FC-57B6-0BED-2422-8D7D62B2DA0E}"/>
                </a:ext>
              </a:extLst>
            </p:cNvPr>
            <p:cNvSpPr txBox="1"/>
            <p:nvPr/>
          </p:nvSpPr>
          <p:spPr>
            <a:xfrm>
              <a:off x="6881648" y="2993443"/>
              <a:ext cx="2927812" cy="6621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Execute  Insightful Queries</a:t>
              </a:r>
            </a:p>
          </p:txBody>
        </p:sp>
      </p:grpSp>
      <p:pic>
        <p:nvPicPr>
          <p:cNvPr id="32" name="Graphic 31" descr="Cloud Computing with solid fill">
            <a:extLst>
              <a:ext uri="{FF2B5EF4-FFF2-40B4-BE49-F238E27FC236}">
                <a16:creationId xmlns:a16="http://schemas.microsoft.com/office/drawing/2014/main" id="{41952306-4B0A-552E-C074-5974B99382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7475" y="2971800"/>
            <a:ext cx="914400" cy="914400"/>
          </a:xfrm>
          <a:prstGeom prst="rect">
            <a:avLst/>
          </a:prstGeom>
        </p:spPr>
      </p:pic>
    </p:spTree>
    <p:extLst>
      <p:ext uri="{BB962C8B-B14F-4D97-AF65-F5344CB8AC3E}">
        <p14:creationId xmlns:p14="http://schemas.microsoft.com/office/powerpoint/2010/main" val="3265077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763A-4123-C80E-76DB-E52312A7C9F1}"/>
              </a:ext>
            </a:extLst>
          </p:cNvPr>
          <p:cNvSpPr>
            <a:spLocks noGrp="1"/>
          </p:cNvSpPr>
          <p:nvPr>
            <p:ph type="title"/>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IN" sz="4800" dirty="0">
                <a:effectLst/>
                <a:latin typeface="+mn-lt"/>
              </a:rPr>
              <a:t>      Technologies</a:t>
            </a:r>
            <a:r>
              <a:rPr lang="en-IN" sz="4800" dirty="0"/>
              <a:t> </a:t>
            </a:r>
            <a:r>
              <a:rPr lang="en-IN" sz="4800" dirty="0">
                <a:latin typeface="+mn-lt"/>
              </a:rPr>
              <a:t>Used</a:t>
            </a:r>
          </a:p>
        </p:txBody>
      </p:sp>
      <p:sp>
        <p:nvSpPr>
          <p:cNvPr id="3" name="Text Placeholder 2">
            <a:extLst>
              <a:ext uri="{FF2B5EF4-FFF2-40B4-BE49-F238E27FC236}">
                <a16:creationId xmlns:a16="http://schemas.microsoft.com/office/drawing/2014/main" id="{D850FD4B-592D-852C-2240-7E6CF857E747}"/>
              </a:ext>
            </a:extLst>
          </p:cNvPr>
          <p:cNvSpPr>
            <a:spLocks noGrp="1"/>
          </p:cNvSpPr>
          <p:nvPr>
            <p:ph type="body" idx="1"/>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200" dirty="0"/>
              <a:t>Python</a:t>
            </a:r>
            <a:endParaRPr lang="en-IN" sz="3200" dirty="0">
              <a:effectLst/>
            </a:endParaRPr>
          </a:p>
        </p:txBody>
      </p:sp>
      <p:sp>
        <p:nvSpPr>
          <p:cNvPr id="4" name="Text Placeholder 3">
            <a:extLst>
              <a:ext uri="{FF2B5EF4-FFF2-40B4-BE49-F238E27FC236}">
                <a16:creationId xmlns:a16="http://schemas.microsoft.com/office/drawing/2014/main" id="{75745EC2-111E-55CC-F09D-E270FE568F1D}"/>
              </a:ext>
            </a:extLst>
          </p:cNvPr>
          <p:cNvSpPr>
            <a:spLocks noGrp="1"/>
          </p:cNvSpPr>
          <p:nvPr>
            <p:ph type="body" sz="half" idx="15"/>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2500"/>
          </a:bodyPr>
          <a:lstStyle/>
          <a:p>
            <a:pPr algn="l"/>
            <a:r>
              <a:rPr lang="en-US" sz="1600" b="1" dirty="0"/>
              <a:t>Python is essential in data cleaning, preprocessing, and Exploratory Data Analysis (EDA) due to its powerful libraries like Pandas, NumPy, Matplotlib, and Seaborn. These tools streamline handling large datasets, uncovering patterns, and providing deep insights.</a:t>
            </a:r>
            <a:endParaRPr lang="en-IN" sz="1600" b="1" dirty="0"/>
          </a:p>
        </p:txBody>
      </p:sp>
      <p:sp>
        <p:nvSpPr>
          <p:cNvPr id="5" name="Text Placeholder 4">
            <a:extLst>
              <a:ext uri="{FF2B5EF4-FFF2-40B4-BE49-F238E27FC236}">
                <a16:creationId xmlns:a16="http://schemas.microsoft.com/office/drawing/2014/main" id="{C9AB51AA-3FA3-95C0-5C3E-96047B1415B8}"/>
              </a:ext>
            </a:extLst>
          </p:cNvPr>
          <p:cNvSpPr>
            <a:spLocks noGrp="1"/>
          </p:cNvSpPr>
          <p:nvPr>
            <p:ph type="body" sz="quarter" idx="3"/>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200" dirty="0">
                <a:effectLst/>
              </a:rPr>
              <a:t>SQL</a:t>
            </a:r>
          </a:p>
        </p:txBody>
      </p:sp>
      <p:sp>
        <p:nvSpPr>
          <p:cNvPr id="6" name="Text Placeholder 5">
            <a:extLst>
              <a:ext uri="{FF2B5EF4-FFF2-40B4-BE49-F238E27FC236}">
                <a16:creationId xmlns:a16="http://schemas.microsoft.com/office/drawing/2014/main" id="{115FAFB2-DA2B-238F-1E65-DD2CC006FD99}"/>
              </a:ext>
            </a:extLst>
          </p:cNvPr>
          <p:cNvSpPr>
            <a:spLocks noGrp="1"/>
          </p:cNvSpPr>
          <p:nvPr>
            <p:ph type="body" sz="half" idx="16"/>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algn="l"/>
            <a:r>
              <a:rPr lang="en-US" sz="1600" b="1" dirty="0"/>
              <a:t>SQL is a language used to manage and manipulate </a:t>
            </a:r>
            <a:r>
              <a:rPr lang="en-US" sz="1600" b="1" dirty="0">
                <a:effectLst/>
              </a:rPr>
              <a:t>relational</a:t>
            </a:r>
            <a:r>
              <a:rPr lang="en-US" sz="1600" b="1" dirty="0"/>
              <a:t> databases, enabling tasks like data retrieval, updating, and deletion through simple queries. It is essential for working with structured data.</a:t>
            </a:r>
            <a:endParaRPr lang="en-IN" sz="1600" b="1" dirty="0"/>
          </a:p>
        </p:txBody>
      </p:sp>
      <p:sp>
        <p:nvSpPr>
          <p:cNvPr id="7" name="Text Placeholder 6">
            <a:extLst>
              <a:ext uri="{FF2B5EF4-FFF2-40B4-BE49-F238E27FC236}">
                <a16:creationId xmlns:a16="http://schemas.microsoft.com/office/drawing/2014/main" id="{4FAAF03A-7122-9133-CA8D-0224466F97A0}"/>
              </a:ext>
            </a:extLst>
          </p:cNvPr>
          <p:cNvSpPr>
            <a:spLocks noGrp="1"/>
          </p:cNvSpPr>
          <p:nvPr>
            <p:ph type="body" sz="quarter" idx="13"/>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200" dirty="0"/>
              <a:t>Powerbi</a:t>
            </a:r>
            <a:endParaRPr lang="en-IN" sz="3200" dirty="0">
              <a:effectLst/>
            </a:endParaRPr>
          </a:p>
        </p:txBody>
      </p:sp>
      <p:sp>
        <p:nvSpPr>
          <p:cNvPr id="8" name="Text Placeholder 7">
            <a:extLst>
              <a:ext uri="{FF2B5EF4-FFF2-40B4-BE49-F238E27FC236}">
                <a16:creationId xmlns:a16="http://schemas.microsoft.com/office/drawing/2014/main" id="{280EA35C-5573-CFD0-4944-BBC64FEE27AB}"/>
              </a:ext>
            </a:extLst>
          </p:cNvPr>
          <p:cNvSpPr>
            <a:spLocks noGrp="1"/>
          </p:cNvSpPr>
          <p:nvPr>
            <p:ph type="body" sz="half" idx="17"/>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2500"/>
          </a:bodyPr>
          <a:lstStyle/>
          <a:p>
            <a:pPr algn="l"/>
            <a:r>
              <a:rPr lang="en-US" sz="1600" b="1" dirty="0"/>
              <a:t>Streamlit is an open-source Python framework for creating </a:t>
            </a:r>
            <a:r>
              <a:rPr lang="en-US" sz="1600" b="1" dirty="0">
                <a:effectLst/>
              </a:rPr>
              <a:t>interactive</a:t>
            </a:r>
            <a:r>
              <a:rPr lang="en-US" sz="1600" b="1" dirty="0"/>
              <a:t> web apps with minimal code, ideal for data science and machine learning projects. It integrates easily with libraries like Pandas and Matplotlib, offering fast deployment and real-time interactivity.</a:t>
            </a:r>
            <a:endParaRPr lang="en-IN" sz="1600" b="1" dirty="0"/>
          </a:p>
        </p:txBody>
      </p:sp>
      <p:pic>
        <p:nvPicPr>
          <p:cNvPr id="10" name="Graphic 9" descr="Tools with solid fill">
            <a:extLst>
              <a:ext uri="{FF2B5EF4-FFF2-40B4-BE49-F238E27FC236}">
                <a16:creationId xmlns:a16="http://schemas.microsoft.com/office/drawing/2014/main" id="{A3724E87-ED2E-0530-0E31-75403169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2832" y="1104900"/>
            <a:ext cx="914400" cy="914400"/>
          </a:xfrm>
          <a:prstGeom prst="rect">
            <a:avLst/>
          </a:prstGeom>
        </p:spPr>
      </p:pic>
      <p:pic>
        <p:nvPicPr>
          <p:cNvPr id="12" name="Graphic 11" descr="Database with solid fill">
            <a:extLst>
              <a:ext uri="{FF2B5EF4-FFF2-40B4-BE49-F238E27FC236}">
                <a16:creationId xmlns:a16="http://schemas.microsoft.com/office/drawing/2014/main" id="{00269622-9053-7CCA-EE4E-418AA2B7F9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5050" y="2674464"/>
            <a:ext cx="914400" cy="685800"/>
          </a:xfrm>
          <a:prstGeom prst="rect">
            <a:avLst/>
          </a:prstGeom>
        </p:spPr>
      </p:pic>
      <p:pic>
        <p:nvPicPr>
          <p:cNvPr id="1026" name="Picture 2" descr="Python Programming Language Logo ...">
            <a:extLst>
              <a:ext uri="{FF2B5EF4-FFF2-40B4-BE49-F238E27FC236}">
                <a16:creationId xmlns:a16="http://schemas.microsoft.com/office/drawing/2014/main" id="{880DA266-9567-C47C-7D0D-E1C5188733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5583" y="2674463"/>
            <a:ext cx="661070" cy="6610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wer BI Logo [free PNG Download]">
            <a:extLst>
              <a:ext uri="{FF2B5EF4-FFF2-40B4-BE49-F238E27FC236}">
                <a16:creationId xmlns:a16="http://schemas.microsoft.com/office/drawing/2014/main" id="{A6CC12C0-FF50-82B8-E06E-C93EBEAEAE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0860" y="2677636"/>
            <a:ext cx="971550" cy="67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498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10">
          <a:fgClr>
            <a:srgbClr val="272725"/>
          </a:fgClr>
          <a:bgClr>
            <a:schemeClr val="bg1"/>
          </a:bgClr>
        </a:pattFill>
        <a:effectLst/>
      </p:bgPr>
    </p:bg>
    <p:spTree>
      <p:nvGrpSpPr>
        <p:cNvPr id="1" name=""/>
        <p:cNvGrpSpPr/>
        <p:nvPr/>
      </p:nvGrpSpPr>
      <p:grpSpPr>
        <a:xfrm>
          <a:off x="0" y="0"/>
          <a:ext cx="0" cy="0"/>
          <a:chOff x="0" y="0"/>
          <a:chExt cx="0" cy="0"/>
        </a:xfrm>
      </p:grpSpPr>
      <p:sp>
        <p:nvSpPr>
          <p:cNvPr id="2" name="object 2"/>
          <p:cNvSpPr txBox="1"/>
          <p:nvPr/>
        </p:nvSpPr>
        <p:spPr>
          <a:xfrm>
            <a:off x="5680770" y="295132"/>
            <a:ext cx="830461" cy="138323"/>
          </a:xfrm>
          <a:prstGeom prst="rect">
            <a:avLst/>
          </a:prstGeom>
        </p:spPr>
        <p:txBody>
          <a:bodyPr vert="horz" wrap="square" lIns="0" tIns="8334" rIns="0" bIns="0" rtlCol="0">
            <a:spAutoFit/>
          </a:bodyPr>
          <a:lstStyle/>
          <a:p>
            <a:pPr>
              <a:spcBef>
                <a:spcPts val="66"/>
              </a:spcBef>
            </a:pPr>
            <a:r>
              <a:rPr sz="844" spc="-9" dirty="0">
                <a:solidFill>
                  <a:srgbClr val="FFFFFF"/>
                </a:solidFill>
                <a:latin typeface="Segoe UI"/>
                <a:cs typeface="Segoe UI"/>
              </a:rPr>
              <a:t>Power</a:t>
            </a:r>
            <a:r>
              <a:rPr sz="844" spc="-42" dirty="0">
                <a:solidFill>
                  <a:srgbClr val="FFFFFF"/>
                </a:solidFill>
                <a:latin typeface="Segoe UI"/>
                <a:cs typeface="Segoe UI"/>
              </a:rPr>
              <a:t> </a:t>
            </a:r>
            <a:r>
              <a:rPr sz="844" dirty="0">
                <a:solidFill>
                  <a:srgbClr val="FFFFFF"/>
                </a:solidFill>
                <a:latin typeface="Segoe UI"/>
                <a:cs typeface="Segoe UI"/>
              </a:rPr>
              <a:t>BI</a:t>
            </a:r>
            <a:r>
              <a:rPr sz="844" spc="-38" dirty="0">
                <a:solidFill>
                  <a:srgbClr val="FFFFFF"/>
                </a:solidFill>
                <a:latin typeface="Segoe UI"/>
                <a:cs typeface="Segoe UI"/>
              </a:rPr>
              <a:t> </a:t>
            </a:r>
            <a:r>
              <a:rPr sz="844" dirty="0">
                <a:solidFill>
                  <a:srgbClr val="FFFFFF"/>
                </a:solidFill>
                <a:latin typeface="Segoe UI"/>
                <a:cs typeface="Segoe UI"/>
              </a:rPr>
              <a:t>Desktop</a:t>
            </a:r>
            <a:endParaRPr sz="844">
              <a:latin typeface="Segoe UI"/>
              <a:cs typeface="Segoe UI"/>
            </a:endParaRPr>
          </a:p>
        </p:txBody>
      </p:sp>
      <p:pic>
        <p:nvPicPr>
          <p:cNvPr id="3" name="object 3"/>
          <p:cNvPicPr/>
          <p:nvPr/>
        </p:nvPicPr>
        <p:blipFill>
          <a:blip r:embed="rId2" cstate="print"/>
          <a:stretch>
            <a:fillRect/>
          </a:stretch>
        </p:blipFill>
        <p:spPr>
          <a:xfrm>
            <a:off x="381001" y="214313"/>
            <a:ext cx="11429999" cy="6429374"/>
          </a:xfrm>
          <a:prstGeom prst="rect">
            <a:avLst/>
          </a:prstGeom>
        </p:spPr>
      </p:pic>
      <p:sp>
        <p:nvSpPr>
          <p:cNvPr id="4" name="object 4"/>
          <p:cNvSpPr txBox="1"/>
          <p:nvPr/>
        </p:nvSpPr>
        <p:spPr>
          <a:xfrm>
            <a:off x="8557063" y="3533180"/>
            <a:ext cx="194667"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20s</a:t>
            </a:r>
            <a:endParaRPr sz="844">
              <a:latin typeface="Segoe UI"/>
              <a:cs typeface="Segoe UI"/>
            </a:endParaRPr>
          </a:p>
        </p:txBody>
      </p:sp>
      <p:sp>
        <p:nvSpPr>
          <p:cNvPr id="5" name="object 5"/>
          <p:cNvSpPr txBox="1"/>
          <p:nvPr/>
        </p:nvSpPr>
        <p:spPr>
          <a:xfrm>
            <a:off x="9053608" y="3533180"/>
            <a:ext cx="194667"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30s</a:t>
            </a:r>
            <a:endParaRPr sz="844">
              <a:latin typeface="Segoe UI"/>
              <a:cs typeface="Segoe UI"/>
            </a:endParaRPr>
          </a:p>
        </p:txBody>
      </p:sp>
      <p:sp>
        <p:nvSpPr>
          <p:cNvPr id="6" name="object 6"/>
          <p:cNvSpPr txBox="1"/>
          <p:nvPr/>
        </p:nvSpPr>
        <p:spPr>
          <a:xfrm>
            <a:off x="9550153" y="3533180"/>
            <a:ext cx="194667"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40s</a:t>
            </a:r>
            <a:endParaRPr sz="844">
              <a:latin typeface="Segoe UI"/>
              <a:cs typeface="Segoe UI"/>
            </a:endParaRPr>
          </a:p>
        </p:txBody>
      </p:sp>
      <p:sp>
        <p:nvSpPr>
          <p:cNvPr id="7" name="object 7"/>
          <p:cNvSpPr txBox="1"/>
          <p:nvPr/>
        </p:nvSpPr>
        <p:spPr>
          <a:xfrm>
            <a:off x="10046697" y="3533180"/>
            <a:ext cx="194667"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50s</a:t>
            </a:r>
            <a:endParaRPr sz="844">
              <a:latin typeface="Segoe UI"/>
              <a:cs typeface="Segoe UI"/>
            </a:endParaRPr>
          </a:p>
        </p:txBody>
      </p:sp>
      <p:sp>
        <p:nvSpPr>
          <p:cNvPr id="8" name="object 8"/>
          <p:cNvSpPr txBox="1"/>
          <p:nvPr/>
        </p:nvSpPr>
        <p:spPr>
          <a:xfrm>
            <a:off x="10543241" y="3533180"/>
            <a:ext cx="801885" cy="141930"/>
          </a:xfrm>
          <a:prstGeom prst="rect">
            <a:avLst/>
          </a:prstGeom>
        </p:spPr>
        <p:txBody>
          <a:bodyPr vert="horz" wrap="square" lIns="0" tIns="11906" rIns="0" bIns="0" rtlCol="0">
            <a:spAutoFit/>
          </a:bodyPr>
          <a:lstStyle/>
          <a:p>
            <a:pPr marL="11906">
              <a:spcBef>
                <a:spcPts val="94"/>
              </a:spcBef>
              <a:tabLst>
                <a:tab pos="397669" algn="l"/>
              </a:tabLst>
            </a:pPr>
            <a:r>
              <a:rPr sz="844" b="1" dirty="0">
                <a:solidFill>
                  <a:srgbClr val="FFFFFF"/>
                </a:solidFill>
                <a:latin typeface="Segoe UI"/>
                <a:cs typeface="Segoe UI"/>
              </a:rPr>
              <a:t>60s	O</a:t>
            </a:r>
            <a:r>
              <a:rPr sz="844" b="1" spc="-9" dirty="0">
                <a:solidFill>
                  <a:srgbClr val="FFFFFF"/>
                </a:solidFill>
                <a:latin typeface="Segoe UI"/>
                <a:cs typeface="Segoe UI"/>
              </a:rPr>
              <a:t>v</a:t>
            </a:r>
            <a:r>
              <a:rPr sz="844" b="1" dirty="0">
                <a:solidFill>
                  <a:srgbClr val="FFFFFF"/>
                </a:solidFill>
                <a:latin typeface="Segoe UI"/>
                <a:cs typeface="Segoe UI"/>
              </a:rPr>
              <a:t>er 70</a:t>
            </a:r>
            <a:endParaRPr sz="844">
              <a:latin typeface="Segoe UI"/>
              <a:cs typeface="Segoe UI"/>
            </a:endParaRPr>
          </a:p>
        </p:txBody>
      </p:sp>
      <p:sp>
        <p:nvSpPr>
          <p:cNvPr id="9" name="object 9"/>
          <p:cNvSpPr/>
          <p:nvPr/>
        </p:nvSpPr>
        <p:spPr>
          <a:xfrm>
            <a:off x="8455601" y="2884132"/>
            <a:ext cx="385763" cy="625673"/>
          </a:xfrm>
          <a:custGeom>
            <a:avLst/>
            <a:gdLst/>
            <a:ahLst/>
            <a:cxnLst/>
            <a:rect l="l" t="t" r="r" b="b"/>
            <a:pathLst>
              <a:path w="411479" h="667385">
                <a:moveTo>
                  <a:pt x="411255" y="666916"/>
                </a:moveTo>
                <a:lnTo>
                  <a:pt x="0" y="666916"/>
                </a:lnTo>
                <a:lnTo>
                  <a:pt x="0" y="0"/>
                </a:lnTo>
                <a:lnTo>
                  <a:pt x="411255" y="0"/>
                </a:lnTo>
                <a:lnTo>
                  <a:pt x="411255" y="666916"/>
                </a:lnTo>
                <a:close/>
              </a:path>
            </a:pathLst>
          </a:custGeom>
          <a:solidFill>
            <a:srgbClr val="CCCCCC"/>
          </a:solidFill>
        </p:spPr>
        <p:txBody>
          <a:bodyPr wrap="square" lIns="0" tIns="0" rIns="0" bIns="0" rtlCol="0"/>
          <a:lstStyle/>
          <a:p>
            <a:endParaRPr sz="1688"/>
          </a:p>
        </p:txBody>
      </p:sp>
      <p:sp>
        <p:nvSpPr>
          <p:cNvPr id="10" name="object 10"/>
          <p:cNvSpPr/>
          <p:nvPr/>
        </p:nvSpPr>
        <p:spPr>
          <a:xfrm>
            <a:off x="8256985" y="2678666"/>
            <a:ext cx="44648" cy="26789"/>
          </a:xfrm>
          <a:custGeom>
            <a:avLst/>
            <a:gdLst/>
            <a:ahLst/>
            <a:cxnLst/>
            <a:rect l="l" t="t" r="r" b="b"/>
            <a:pathLst>
              <a:path w="47625" h="28575">
                <a:moveTo>
                  <a:pt x="47624" y="28574"/>
                </a:moveTo>
                <a:lnTo>
                  <a:pt x="0" y="28574"/>
                </a:lnTo>
                <a:lnTo>
                  <a:pt x="0" y="0"/>
                </a:lnTo>
                <a:lnTo>
                  <a:pt x="47624" y="0"/>
                </a:lnTo>
                <a:lnTo>
                  <a:pt x="47624" y="28574"/>
                </a:lnTo>
                <a:close/>
              </a:path>
            </a:pathLst>
          </a:custGeom>
          <a:solidFill>
            <a:srgbClr val="FFFFFF">
              <a:alpha val="50000"/>
            </a:srgbClr>
          </a:solidFill>
        </p:spPr>
        <p:txBody>
          <a:bodyPr wrap="square" lIns="0" tIns="0" rIns="0" bIns="0" rtlCol="0"/>
          <a:lstStyle/>
          <a:p>
            <a:endParaRPr sz="1688"/>
          </a:p>
        </p:txBody>
      </p:sp>
      <p:sp>
        <p:nvSpPr>
          <p:cNvPr id="11" name="object 11"/>
          <p:cNvSpPr/>
          <p:nvPr/>
        </p:nvSpPr>
        <p:spPr>
          <a:xfrm>
            <a:off x="8346282" y="2678666"/>
            <a:ext cx="44648" cy="26789"/>
          </a:xfrm>
          <a:custGeom>
            <a:avLst/>
            <a:gdLst/>
            <a:ahLst/>
            <a:cxnLst/>
            <a:rect l="l" t="t" r="r" b="b"/>
            <a:pathLst>
              <a:path w="47625" h="28575">
                <a:moveTo>
                  <a:pt x="47624" y="28574"/>
                </a:moveTo>
                <a:lnTo>
                  <a:pt x="0" y="28574"/>
                </a:lnTo>
                <a:lnTo>
                  <a:pt x="0" y="0"/>
                </a:lnTo>
                <a:lnTo>
                  <a:pt x="47624" y="0"/>
                </a:lnTo>
                <a:lnTo>
                  <a:pt x="47624" y="28574"/>
                </a:lnTo>
                <a:close/>
              </a:path>
            </a:pathLst>
          </a:custGeom>
          <a:solidFill>
            <a:srgbClr val="FFFFFF">
              <a:alpha val="50000"/>
            </a:srgbClr>
          </a:solidFill>
        </p:spPr>
        <p:txBody>
          <a:bodyPr wrap="square" lIns="0" tIns="0" rIns="0" bIns="0" rtlCol="0"/>
          <a:lstStyle/>
          <a:p>
            <a:endParaRPr sz="1688"/>
          </a:p>
        </p:txBody>
      </p:sp>
      <p:sp>
        <p:nvSpPr>
          <p:cNvPr id="12" name="object 12"/>
          <p:cNvSpPr/>
          <p:nvPr/>
        </p:nvSpPr>
        <p:spPr>
          <a:xfrm>
            <a:off x="8435579" y="2678666"/>
            <a:ext cx="44648" cy="26789"/>
          </a:xfrm>
          <a:custGeom>
            <a:avLst/>
            <a:gdLst/>
            <a:ahLst/>
            <a:cxnLst/>
            <a:rect l="l" t="t" r="r" b="b"/>
            <a:pathLst>
              <a:path w="47625" h="28575">
                <a:moveTo>
                  <a:pt x="47624" y="28574"/>
                </a:moveTo>
                <a:lnTo>
                  <a:pt x="0" y="28574"/>
                </a:lnTo>
                <a:lnTo>
                  <a:pt x="0" y="0"/>
                </a:lnTo>
                <a:lnTo>
                  <a:pt x="47624" y="0"/>
                </a:lnTo>
                <a:lnTo>
                  <a:pt x="47624" y="28574"/>
                </a:lnTo>
                <a:close/>
              </a:path>
            </a:pathLst>
          </a:custGeom>
          <a:solidFill>
            <a:srgbClr val="FFFFFF">
              <a:alpha val="50000"/>
            </a:srgbClr>
          </a:solidFill>
        </p:spPr>
        <p:txBody>
          <a:bodyPr wrap="square" lIns="0" tIns="0" rIns="0" bIns="0" rtlCol="0"/>
          <a:lstStyle/>
          <a:p>
            <a:endParaRPr sz="1688"/>
          </a:p>
        </p:txBody>
      </p:sp>
      <p:sp>
        <p:nvSpPr>
          <p:cNvPr id="13" name="object 13"/>
          <p:cNvSpPr/>
          <p:nvPr/>
        </p:nvSpPr>
        <p:spPr>
          <a:xfrm>
            <a:off x="8524876" y="2678666"/>
            <a:ext cx="44648" cy="26789"/>
          </a:xfrm>
          <a:custGeom>
            <a:avLst/>
            <a:gdLst/>
            <a:ahLst/>
            <a:cxnLst/>
            <a:rect l="l" t="t" r="r" b="b"/>
            <a:pathLst>
              <a:path w="47625" h="28575">
                <a:moveTo>
                  <a:pt x="47624" y="28574"/>
                </a:moveTo>
                <a:lnTo>
                  <a:pt x="0" y="28574"/>
                </a:lnTo>
                <a:lnTo>
                  <a:pt x="0" y="0"/>
                </a:lnTo>
                <a:lnTo>
                  <a:pt x="47624" y="0"/>
                </a:lnTo>
                <a:lnTo>
                  <a:pt x="47624" y="28574"/>
                </a:lnTo>
                <a:close/>
              </a:path>
            </a:pathLst>
          </a:custGeom>
          <a:solidFill>
            <a:srgbClr val="FFFFFF">
              <a:alpha val="50000"/>
            </a:srgbClr>
          </a:solidFill>
        </p:spPr>
        <p:txBody>
          <a:bodyPr wrap="square" lIns="0" tIns="0" rIns="0" bIns="0" rtlCol="0"/>
          <a:lstStyle/>
          <a:p>
            <a:endParaRPr sz="1688"/>
          </a:p>
        </p:txBody>
      </p:sp>
      <p:sp>
        <p:nvSpPr>
          <p:cNvPr id="14" name="object 14"/>
          <p:cNvSpPr/>
          <p:nvPr/>
        </p:nvSpPr>
        <p:spPr>
          <a:xfrm>
            <a:off x="8614173" y="2678666"/>
            <a:ext cx="44648" cy="26789"/>
          </a:xfrm>
          <a:custGeom>
            <a:avLst/>
            <a:gdLst/>
            <a:ahLst/>
            <a:cxnLst/>
            <a:rect l="l" t="t" r="r" b="b"/>
            <a:pathLst>
              <a:path w="47625" h="28575">
                <a:moveTo>
                  <a:pt x="47624" y="28574"/>
                </a:moveTo>
                <a:lnTo>
                  <a:pt x="0" y="28574"/>
                </a:lnTo>
                <a:lnTo>
                  <a:pt x="0" y="0"/>
                </a:lnTo>
                <a:lnTo>
                  <a:pt x="47624" y="0"/>
                </a:lnTo>
                <a:lnTo>
                  <a:pt x="47624" y="28574"/>
                </a:lnTo>
                <a:close/>
              </a:path>
            </a:pathLst>
          </a:custGeom>
          <a:solidFill>
            <a:srgbClr val="FFFFFF">
              <a:alpha val="50000"/>
            </a:srgbClr>
          </a:solidFill>
        </p:spPr>
        <p:txBody>
          <a:bodyPr wrap="square" lIns="0" tIns="0" rIns="0" bIns="0" rtlCol="0"/>
          <a:lstStyle/>
          <a:p>
            <a:endParaRPr sz="1688"/>
          </a:p>
        </p:txBody>
      </p:sp>
      <p:sp>
        <p:nvSpPr>
          <p:cNvPr id="15" name="object 15"/>
          <p:cNvSpPr/>
          <p:nvPr/>
        </p:nvSpPr>
        <p:spPr>
          <a:xfrm>
            <a:off x="8703469" y="2678666"/>
            <a:ext cx="44648" cy="26789"/>
          </a:xfrm>
          <a:custGeom>
            <a:avLst/>
            <a:gdLst/>
            <a:ahLst/>
            <a:cxnLst/>
            <a:rect l="l" t="t" r="r" b="b"/>
            <a:pathLst>
              <a:path w="47625" h="28575">
                <a:moveTo>
                  <a:pt x="47624" y="28574"/>
                </a:moveTo>
                <a:lnTo>
                  <a:pt x="0" y="28574"/>
                </a:lnTo>
                <a:lnTo>
                  <a:pt x="0" y="0"/>
                </a:lnTo>
                <a:lnTo>
                  <a:pt x="47624" y="0"/>
                </a:lnTo>
                <a:lnTo>
                  <a:pt x="47624" y="28574"/>
                </a:lnTo>
                <a:close/>
              </a:path>
            </a:pathLst>
          </a:custGeom>
          <a:solidFill>
            <a:srgbClr val="FFFFFF">
              <a:alpha val="50000"/>
            </a:srgbClr>
          </a:solidFill>
        </p:spPr>
        <p:txBody>
          <a:bodyPr wrap="square" lIns="0" tIns="0" rIns="0" bIns="0" rtlCol="0"/>
          <a:lstStyle/>
          <a:p>
            <a:endParaRPr sz="1688"/>
          </a:p>
        </p:txBody>
      </p:sp>
      <p:sp>
        <p:nvSpPr>
          <p:cNvPr id="16" name="object 16"/>
          <p:cNvSpPr/>
          <p:nvPr/>
        </p:nvSpPr>
        <p:spPr>
          <a:xfrm>
            <a:off x="8792766" y="2678666"/>
            <a:ext cx="44648" cy="26789"/>
          </a:xfrm>
          <a:custGeom>
            <a:avLst/>
            <a:gdLst/>
            <a:ahLst/>
            <a:cxnLst/>
            <a:rect l="l" t="t" r="r" b="b"/>
            <a:pathLst>
              <a:path w="47625" h="28575">
                <a:moveTo>
                  <a:pt x="47624" y="28574"/>
                </a:moveTo>
                <a:lnTo>
                  <a:pt x="0" y="28574"/>
                </a:lnTo>
                <a:lnTo>
                  <a:pt x="0" y="0"/>
                </a:lnTo>
                <a:lnTo>
                  <a:pt x="47624" y="0"/>
                </a:lnTo>
                <a:lnTo>
                  <a:pt x="47624" y="28574"/>
                </a:lnTo>
                <a:close/>
              </a:path>
            </a:pathLst>
          </a:custGeom>
          <a:solidFill>
            <a:srgbClr val="FFFFFF">
              <a:alpha val="50000"/>
            </a:srgbClr>
          </a:solidFill>
        </p:spPr>
        <p:txBody>
          <a:bodyPr wrap="square" lIns="0" tIns="0" rIns="0" bIns="0" rtlCol="0"/>
          <a:lstStyle/>
          <a:p>
            <a:endParaRPr sz="1688"/>
          </a:p>
        </p:txBody>
      </p:sp>
      <p:grpSp>
        <p:nvGrpSpPr>
          <p:cNvPr id="17" name="object 17"/>
          <p:cNvGrpSpPr/>
          <p:nvPr/>
        </p:nvGrpSpPr>
        <p:grpSpPr>
          <a:xfrm>
            <a:off x="8882063" y="2660604"/>
            <a:ext cx="491133" cy="848916"/>
            <a:chOff x="9296400" y="2837978"/>
            <a:chExt cx="523875" cy="905510"/>
          </a:xfrm>
        </p:grpSpPr>
        <p:sp>
          <p:nvSpPr>
            <p:cNvPr id="18" name="object 18"/>
            <p:cNvSpPr/>
            <p:nvPr/>
          </p:nvSpPr>
          <p:spPr>
            <a:xfrm>
              <a:off x="9371156" y="2837978"/>
              <a:ext cx="411480" cy="905510"/>
            </a:xfrm>
            <a:custGeom>
              <a:avLst/>
              <a:gdLst/>
              <a:ahLst/>
              <a:cxnLst/>
              <a:rect l="l" t="t" r="r" b="b"/>
              <a:pathLst>
                <a:path w="411479" h="905510">
                  <a:moveTo>
                    <a:pt x="411255" y="905346"/>
                  </a:moveTo>
                  <a:lnTo>
                    <a:pt x="0" y="905346"/>
                  </a:lnTo>
                  <a:lnTo>
                    <a:pt x="0" y="0"/>
                  </a:lnTo>
                  <a:lnTo>
                    <a:pt x="411255" y="0"/>
                  </a:lnTo>
                  <a:lnTo>
                    <a:pt x="411255" y="905346"/>
                  </a:lnTo>
                  <a:close/>
                </a:path>
              </a:pathLst>
            </a:custGeom>
            <a:solidFill>
              <a:srgbClr val="04D0CA"/>
            </a:solidFill>
          </p:spPr>
          <p:txBody>
            <a:bodyPr wrap="square" lIns="0" tIns="0" rIns="0" bIns="0" rtlCol="0"/>
            <a:lstStyle/>
            <a:p>
              <a:endParaRPr sz="1688"/>
            </a:p>
          </p:txBody>
        </p:sp>
        <p:sp>
          <p:nvSpPr>
            <p:cNvPr id="19" name="object 19"/>
            <p:cNvSpPr/>
            <p:nvPr/>
          </p:nvSpPr>
          <p:spPr>
            <a:xfrm>
              <a:off x="9296388" y="2857245"/>
              <a:ext cx="523875" cy="28575"/>
            </a:xfrm>
            <a:custGeom>
              <a:avLst/>
              <a:gdLst/>
              <a:ahLst/>
              <a:cxnLst/>
              <a:rect l="l" t="t" r="r" b="b"/>
              <a:pathLst>
                <a:path w="523875" h="28575">
                  <a:moveTo>
                    <a:pt x="47625" y="0"/>
                  </a:moveTo>
                  <a:lnTo>
                    <a:pt x="0" y="0"/>
                  </a:lnTo>
                  <a:lnTo>
                    <a:pt x="0" y="28575"/>
                  </a:lnTo>
                  <a:lnTo>
                    <a:pt x="47625" y="28575"/>
                  </a:lnTo>
                  <a:lnTo>
                    <a:pt x="47625" y="0"/>
                  </a:lnTo>
                  <a:close/>
                </a:path>
                <a:path w="523875" h="28575">
                  <a:moveTo>
                    <a:pt x="142875" y="0"/>
                  </a:moveTo>
                  <a:lnTo>
                    <a:pt x="95250" y="0"/>
                  </a:lnTo>
                  <a:lnTo>
                    <a:pt x="95250" y="28575"/>
                  </a:lnTo>
                  <a:lnTo>
                    <a:pt x="142875" y="28575"/>
                  </a:lnTo>
                  <a:lnTo>
                    <a:pt x="142875" y="0"/>
                  </a:lnTo>
                  <a:close/>
                </a:path>
                <a:path w="523875" h="28575">
                  <a:moveTo>
                    <a:pt x="238125" y="0"/>
                  </a:moveTo>
                  <a:lnTo>
                    <a:pt x="190500" y="0"/>
                  </a:lnTo>
                  <a:lnTo>
                    <a:pt x="190500" y="28575"/>
                  </a:lnTo>
                  <a:lnTo>
                    <a:pt x="238125" y="28575"/>
                  </a:lnTo>
                  <a:lnTo>
                    <a:pt x="238125" y="0"/>
                  </a:lnTo>
                  <a:close/>
                </a:path>
                <a:path w="523875" h="28575">
                  <a:moveTo>
                    <a:pt x="333375" y="0"/>
                  </a:moveTo>
                  <a:lnTo>
                    <a:pt x="285750" y="0"/>
                  </a:lnTo>
                  <a:lnTo>
                    <a:pt x="285750" y="28575"/>
                  </a:lnTo>
                  <a:lnTo>
                    <a:pt x="333375" y="28575"/>
                  </a:lnTo>
                  <a:lnTo>
                    <a:pt x="333375" y="0"/>
                  </a:lnTo>
                  <a:close/>
                </a:path>
                <a:path w="523875" h="28575">
                  <a:moveTo>
                    <a:pt x="428625" y="0"/>
                  </a:moveTo>
                  <a:lnTo>
                    <a:pt x="381000" y="0"/>
                  </a:lnTo>
                  <a:lnTo>
                    <a:pt x="381000" y="28575"/>
                  </a:lnTo>
                  <a:lnTo>
                    <a:pt x="428625" y="28575"/>
                  </a:lnTo>
                  <a:lnTo>
                    <a:pt x="428625" y="0"/>
                  </a:lnTo>
                  <a:close/>
                </a:path>
                <a:path w="523875" h="28575">
                  <a:moveTo>
                    <a:pt x="523875" y="0"/>
                  </a:moveTo>
                  <a:lnTo>
                    <a:pt x="476250" y="0"/>
                  </a:lnTo>
                  <a:lnTo>
                    <a:pt x="476250" y="28575"/>
                  </a:lnTo>
                  <a:lnTo>
                    <a:pt x="523875" y="28575"/>
                  </a:lnTo>
                  <a:lnTo>
                    <a:pt x="523875" y="0"/>
                  </a:lnTo>
                  <a:close/>
                </a:path>
              </a:pathLst>
            </a:custGeom>
            <a:solidFill>
              <a:srgbClr val="FFFFFF">
                <a:alpha val="50000"/>
              </a:srgbClr>
            </a:solidFill>
          </p:spPr>
          <p:txBody>
            <a:bodyPr wrap="square" lIns="0" tIns="0" rIns="0" bIns="0" rtlCol="0"/>
            <a:lstStyle/>
            <a:p>
              <a:endParaRPr sz="1688"/>
            </a:p>
          </p:txBody>
        </p:sp>
      </p:grpSp>
      <p:grpSp>
        <p:nvGrpSpPr>
          <p:cNvPr id="20" name="object 20"/>
          <p:cNvGrpSpPr/>
          <p:nvPr/>
        </p:nvGrpSpPr>
        <p:grpSpPr>
          <a:xfrm>
            <a:off x="9417843" y="2678665"/>
            <a:ext cx="937617" cy="831056"/>
            <a:chOff x="9867899" y="2857243"/>
            <a:chExt cx="1000125" cy="886460"/>
          </a:xfrm>
        </p:grpSpPr>
        <p:sp>
          <p:nvSpPr>
            <p:cNvPr id="21" name="object 21"/>
            <p:cNvSpPr/>
            <p:nvPr/>
          </p:nvSpPr>
          <p:spPr>
            <a:xfrm>
              <a:off x="9900803" y="2876831"/>
              <a:ext cx="411480" cy="866775"/>
            </a:xfrm>
            <a:custGeom>
              <a:avLst/>
              <a:gdLst/>
              <a:ahLst/>
              <a:cxnLst/>
              <a:rect l="l" t="t" r="r" b="b"/>
              <a:pathLst>
                <a:path w="411479" h="866775">
                  <a:moveTo>
                    <a:pt x="411255" y="866493"/>
                  </a:moveTo>
                  <a:lnTo>
                    <a:pt x="0" y="866493"/>
                  </a:lnTo>
                  <a:lnTo>
                    <a:pt x="0" y="0"/>
                  </a:lnTo>
                  <a:lnTo>
                    <a:pt x="411255" y="0"/>
                  </a:lnTo>
                  <a:lnTo>
                    <a:pt x="411255" y="866493"/>
                  </a:lnTo>
                  <a:close/>
                </a:path>
              </a:pathLst>
            </a:custGeom>
            <a:solidFill>
              <a:srgbClr val="CCCCCC"/>
            </a:solidFill>
          </p:spPr>
          <p:txBody>
            <a:bodyPr wrap="square" lIns="0" tIns="0" rIns="0" bIns="0" rtlCol="0"/>
            <a:lstStyle/>
            <a:p>
              <a:endParaRPr sz="1688"/>
            </a:p>
          </p:txBody>
        </p:sp>
        <p:sp>
          <p:nvSpPr>
            <p:cNvPr id="22" name="object 22"/>
            <p:cNvSpPr/>
            <p:nvPr/>
          </p:nvSpPr>
          <p:spPr>
            <a:xfrm>
              <a:off x="9867887" y="2857245"/>
              <a:ext cx="428625" cy="28575"/>
            </a:xfrm>
            <a:custGeom>
              <a:avLst/>
              <a:gdLst/>
              <a:ahLst/>
              <a:cxnLst/>
              <a:rect l="l" t="t" r="r" b="b"/>
              <a:pathLst>
                <a:path w="428625" h="28575">
                  <a:moveTo>
                    <a:pt x="47625" y="0"/>
                  </a:moveTo>
                  <a:lnTo>
                    <a:pt x="0" y="0"/>
                  </a:lnTo>
                  <a:lnTo>
                    <a:pt x="0" y="28575"/>
                  </a:lnTo>
                  <a:lnTo>
                    <a:pt x="47625" y="28575"/>
                  </a:lnTo>
                  <a:lnTo>
                    <a:pt x="47625" y="0"/>
                  </a:lnTo>
                  <a:close/>
                </a:path>
                <a:path w="428625" h="28575">
                  <a:moveTo>
                    <a:pt x="142875" y="0"/>
                  </a:moveTo>
                  <a:lnTo>
                    <a:pt x="95250" y="0"/>
                  </a:lnTo>
                  <a:lnTo>
                    <a:pt x="95250" y="28575"/>
                  </a:lnTo>
                  <a:lnTo>
                    <a:pt x="142875" y="28575"/>
                  </a:lnTo>
                  <a:lnTo>
                    <a:pt x="142875" y="0"/>
                  </a:lnTo>
                  <a:close/>
                </a:path>
                <a:path w="428625" h="28575">
                  <a:moveTo>
                    <a:pt x="238125" y="0"/>
                  </a:moveTo>
                  <a:lnTo>
                    <a:pt x="190500" y="0"/>
                  </a:lnTo>
                  <a:lnTo>
                    <a:pt x="190500" y="28575"/>
                  </a:lnTo>
                  <a:lnTo>
                    <a:pt x="238125" y="28575"/>
                  </a:lnTo>
                  <a:lnTo>
                    <a:pt x="238125" y="0"/>
                  </a:lnTo>
                  <a:close/>
                </a:path>
                <a:path w="428625" h="28575">
                  <a:moveTo>
                    <a:pt x="333375" y="0"/>
                  </a:moveTo>
                  <a:lnTo>
                    <a:pt x="285750" y="0"/>
                  </a:lnTo>
                  <a:lnTo>
                    <a:pt x="285750" y="28575"/>
                  </a:lnTo>
                  <a:lnTo>
                    <a:pt x="333375" y="28575"/>
                  </a:lnTo>
                  <a:lnTo>
                    <a:pt x="333375" y="0"/>
                  </a:lnTo>
                  <a:close/>
                </a:path>
                <a:path w="428625" h="28575">
                  <a:moveTo>
                    <a:pt x="428625" y="0"/>
                  </a:moveTo>
                  <a:lnTo>
                    <a:pt x="381000" y="0"/>
                  </a:lnTo>
                  <a:lnTo>
                    <a:pt x="381000" y="28575"/>
                  </a:lnTo>
                  <a:lnTo>
                    <a:pt x="428625" y="28575"/>
                  </a:lnTo>
                  <a:lnTo>
                    <a:pt x="428625" y="0"/>
                  </a:lnTo>
                  <a:close/>
                </a:path>
              </a:pathLst>
            </a:custGeom>
            <a:solidFill>
              <a:srgbClr val="FFFFFF">
                <a:alpha val="50000"/>
              </a:srgbClr>
            </a:solidFill>
          </p:spPr>
          <p:txBody>
            <a:bodyPr wrap="square" lIns="0" tIns="0" rIns="0" bIns="0" rtlCol="0"/>
            <a:lstStyle/>
            <a:p>
              <a:endParaRPr sz="1688"/>
            </a:p>
          </p:txBody>
        </p:sp>
        <p:sp>
          <p:nvSpPr>
            <p:cNvPr id="23" name="object 23"/>
            <p:cNvSpPr/>
            <p:nvPr/>
          </p:nvSpPr>
          <p:spPr>
            <a:xfrm>
              <a:off x="10430451" y="2866230"/>
              <a:ext cx="411480" cy="877569"/>
            </a:xfrm>
            <a:custGeom>
              <a:avLst/>
              <a:gdLst/>
              <a:ahLst/>
              <a:cxnLst/>
              <a:rect l="l" t="t" r="r" b="b"/>
              <a:pathLst>
                <a:path w="411479" h="877570">
                  <a:moveTo>
                    <a:pt x="411255" y="877093"/>
                  </a:moveTo>
                  <a:lnTo>
                    <a:pt x="0" y="877093"/>
                  </a:lnTo>
                  <a:lnTo>
                    <a:pt x="0" y="0"/>
                  </a:lnTo>
                  <a:lnTo>
                    <a:pt x="411255" y="0"/>
                  </a:lnTo>
                  <a:lnTo>
                    <a:pt x="411255" y="877093"/>
                  </a:lnTo>
                  <a:close/>
                </a:path>
              </a:pathLst>
            </a:custGeom>
            <a:solidFill>
              <a:srgbClr val="04D0CA"/>
            </a:solidFill>
          </p:spPr>
          <p:txBody>
            <a:bodyPr wrap="square" lIns="0" tIns="0" rIns="0" bIns="0" rtlCol="0"/>
            <a:lstStyle/>
            <a:p>
              <a:endParaRPr sz="1688"/>
            </a:p>
          </p:txBody>
        </p:sp>
        <p:sp>
          <p:nvSpPr>
            <p:cNvPr id="24" name="object 24"/>
            <p:cNvSpPr/>
            <p:nvPr/>
          </p:nvSpPr>
          <p:spPr>
            <a:xfrm>
              <a:off x="10344137" y="2857245"/>
              <a:ext cx="523875" cy="28575"/>
            </a:xfrm>
            <a:custGeom>
              <a:avLst/>
              <a:gdLst/>
              <a:ahLst/>
              <a:cxnLst/>
              <a:rect l="l" t="t" r="r" b="b"/>
              <a:pathLst>
                <a:path w="523875" h="28575">
                  <a:moveTo>
                    <a:pt x="47625" y="0"/>
                  </a:moveTo>
                  <a:lnTo>
                    <a:pt x="0" y="0"/>
                  </a:lnTo>
                  <a:lnTo>
                    <a:pt x="0" y="28575"/>
                  </a:lnTo>
                  <a:lnTo>
                    <a:pt x="47625" y="28575"/>
                  </a:lnTo>
                  <a:lnTo>
                    <a:pt x="47625" y="0"/>
                  </a:lnTo>
                  <a:close/>
                </a:path>
                <a:path w="523875" h="28575">
                  <a:moveTo>
                    <a:pt x="142875" y="0"/>
                  </a:moveTo>
                  <a:lnTo>
                    <a:pt x="95250" y="0"/>
                  </a:lnTo>
                  <a:lnTo>
                    <a:pt x="95250" y="28575"/>
                  </a:lnTo>
                  <a:lnTo>
                    <a:pt x="142875" y="28575"/>
                  </a:lnTo>
                  <a:lnTo>
                    <a:pt x="142875" y="0"/>
                  </a:lnTo>
                  <a:close/>
                </a:path>
                <a:path w="523875" h="28575">
                  <a:moveTo>
                    <a:pt x="238125" y="0"/>
                  </a:moveTo>
                  <a:lnTo>
                    <a:pt x="190500" y="0"/>
                  </a:lnTo>
                  <a:lnTo>
                    <a:pt x="190500" y="28575"/>
                  </a:lnTo>
                  <a:lnTo>
                    <a:pt x="238125" y="28575"/>
                  </a:lnTo>
                  <a:lnTo>
                    <a:pt x="238125" y="0"/>
                  </a:lnTo>
                  <a:close/>
                </a:path>
                <a:path w="523875" h="28575">
                  <a:moveTo>
                    <a:pt x="333375" y="0"/>
                  </a:moveTo>
                  <a:lnTo>
                    <a:pt x="285750" y="0"/>
                  </a:lnTo>
                  <a:lnTo>
                    <a:pt x="285750" y="28575"/>
                  </a:lnTo>
                  <a:lnTo>
                    <a:pt x="333375" y="28575"/>
                  </a:lnTo>
                  <a:lnTo>
                    <a:pt x="333375" y="0"/>
                  </a:lnTo>
                  <a:close/>
                </a:path>
                <a:path w="523875" h="28575">
                  <a:moveTo>
                    <a:pt x="428625" y="0"/>
                  </a:moveTo>
                  <a:lnTo>
                    <a:pt x="381000" y="0"/>
                  </a:lnTo>
                  <a:lnTo>
                    <a:pt x="381000" y="28575"/>
                  </a:lnTo>
                  <a:lnTo>
                    <a:pt x="428625" y="28575"/>
                  </a:lnTo>
                  <a:lnTo>
                    <a:pt x="428625" y="0"/>
                  </a:lnTo>
                  <a:close/>
                </a:path>
                <a:path w="523875" h="28575">
                  <a:moveTo>
                    <a:pt x="523875" y="0"/>
                  </a:moveTo>
                  <a:lnTo>
                    <a:pt x="476250" y="0"/>
                  </a:lnTo>
                  <a:lnTo>
                    <a:pt x="476250" y="28575"/>
                  </a:lnTo>
                  <a:lnTo>
                    <a:pt x="523875" y="28575"/>
                  </a:lnTo>
                  <a:lnTo>
                    <a:pt x="523875" y="0"/>
                  </a:lnTo>
                  <a:close/>
                </a:path>
              </a:pathLst>
            </a:custGeom>
            <a:solidFill>
              <a:srgbClr val="FFFFFF">
                <a:alpha val="50000"/>
              </a:srgbClr>
            </a:solidFill>
          </p:spPr>
          <p:txBody>
            <a:bodyPr wrap="square" lIns="0" tIns="0" rIns="0" bIns="0" rtlCol="0"/>
            <a:lstStyle/>
            <a:p>
              <a:endParaRPr sz="1688"/>
            </a:p>
          </p:txBody>
        </p:sp>
      </p:grpSp>
      <p:grpSp>
        <p:nvGrpSpPr>
          <p:cNvPr id="25" name="object 25"/>
          <p:cNvGrpSpPr/>
          <p:nvPr/>
        </p:nvGrpSpPr>
        <p:grpSpPr>
          <a:xfrm>
            <a:off x="10400109" y="2678665"/>
            <a:ext cx="491133" cy="831056"/>
            <a:chOff x="10915649" y="2857243"/>
            <a:chExt cx="523875" cy="886460"/>
          </a:xfrm>
        </p:grpSpPr>
        <p:sp>
          <p:nvSpPr>
            <p:cNvPr id="26" name="object 26"/>
            <p:cNvSpPr/>
            <p:nvPr/>
          </p:nvSpPr>
          <p:spPr>
            <a:xfrm>
              <a:off x="10960099" y="2879260"/>
              <a:ext cx="411480" cy="864235"/>
            </a:xfrm>
            <a:custGeom>
              <a:avLst/>
              <a:gdLst/>
              <a:ahLst/>
              <a:cxnLst/>
              <a:rect l="l" t="t" r="r" b="b"/>
              <a:pathLst>
                <a:path w="411479" h="864235">
                  <a:moveTo>
                    <a:pt x="411255" y="864064"/>
                  </a:moveTo>
                  <a:lnTo>
                    <a:pt x="0" y="864064"/>
                  </a:lnTo>
                  <a:lnTo>
                    <a:pt x="0" y="0"/>
                  </a:lnTo>
                  <a:lnTo>
                    <a:pt x="411255" y="0"/>
                  </a:lnTo>
                  <a:lnTo>
                    <a:pt x="411255" y="864064"/>
                  </a:lnTo>
                  <a:close/>
                </a:path>
              </a:pathLst>
            </a:custGeom>
            <a:solidFill>
              <a:srgbClr val="CCCCCC"/>
            </a:solidFill>
          </p:spPr>
          <p:txBody>
            <a:bodyPr wrap="square" lIns="0" tIns="0" rIns="0" bIns="0" rtlCol="0"/>
            <a:lstStyle/>
            <a:p>
              <a:endParaRPr sz="1688"/>
            </a:p>
          </p:txBody>
        </p:sp>
        <p:sp>
          <p:nvSpPr>
            <p:cNvPr id="27" name="object 27"/>
            <p:cNvSpPr/>
            <p:nvPr/>
          </p:nvSpPr>
          <p:spPr>
            <a:xfrm>
              <a:off x="10915637" y="2857245"/>
              <a:ext cx="523875" cy="28575"/>
            </a:xfrm>
            <a:custGeom>
              <a:avLst/>
              <a:gdLst/>
              <a:ahLst/>
              <a:cxnLst/>
              <a:rect l="l" t="t" r="r" b="b"/>
              <a:pathLst>
                <a:path w="523875" h="28575">
                  <a:moveTo>
                    <a:pt x="47625" y="0"/>
                  </a:moveTo>
                  <a:lnTo>
                    <a:pt x="0" y="0"/>
                  </a:lnTo>
                  <a:lnTo>
                    <a:pt x="0" y="28575"/>
                  </a:lnTo>
                  <a:lnTo>
                    <a:pt x="47625" y="28575"/>
                  </a:lnTo>
                  <a:lnTo>
                    <a:pt x="47625" y="0"/>
                  </a:lnTo>
                  <a:close/>
                </a:path>
                <a:path w="523875" h="28575">
                  <a:moveTo>
                    <a:pt x="142875" y="0"/>
                  </a:moveTo>
                  <a:lnTo>
                    <a:pt x="95250" y="0"/>
                  </a:lnTo>
                  <a:lnTo>
                    <a:pt x="95250" y="28575"/>
                  </a:lnTo>
                  <a:lnTo>
                    <a:pt x="142875" y="28575"/>
                  </a:lnTo>
                  <a:lnTo>
                    <a:pt x="142875" y="0"/>
                  </a:lnTo>
                  <a:close/>
                </a:path>
                <a:path w="523875" h="28575">
                  <a:moveTo>
                    <a:pt x="238125" y="0"/>
                  </a:moveTo>
                  <a:lnTo>
                    <a:pt x="190500" y="0"/>
                  </a:lnTo>
                  <a:lnTo>
                    <a:pt x="190500" y="28575"/>
                  </a:lnTo>
                  <a:lnTo>
                    <a:pt x="238125" y="28575"/>
                  </a:lnTo>
                  <a:lnTo>
                    <a:pt x="238125" y="0"/>
                  </a:lnTo>
                  <a:close/>
                </a:path>
                <a:path w="523875" h="28575">
                  <a:moveTo>
                    <a:pt x="333375" y="0"/>
                  </a:moveTo>
                  <a:lnTo>
                    <a:pt x="285750" y="0"/>
                  </a:lnTo>
                  <a:lnTo>
                    <a:pt x="285750" y="28575"/>
                  </a:lnTo>
                  <a:lnTo>
                    <a:pt x="333375" y="28575"/>
                  </a:lnTo>
                  <a:lnTo>
                    <a:pt x="333375" y="0"/>
                  </a:lnTo>
                  <a:close/>
                </a:path>
                <a:path w="523875" h="28575">
                  <a:moveTo>
                    <a:pt x="428625" y="0"/>
                  </a:moveTo>
                  <a:lnTo>
                    <a:pt x="381000" y="0"/>
                  </a:lnTo>
                  <a:lnTo>
                    <a:pt x="381000" y="28575"/>
                  </a:lnTo>
                  <a:lnTo>
                    <a:pt x="428625" y="28575"/>
                  </a:lnTo>
                  <a:lnTo>
                    <a:pt x="428625" y="0"/>
                  </a:lnTo>
                  <a:close/>
                </a:path>
                <a:path w="523875" h="28575">
                  <a:moveTo>
                    <a:pt x="523875" y="0"/>
                  </a:moveTo>
                  <a:lnTo>
                    <a:pt x="476250" y="0"/>
                  </a:lnTo>
                  <a:lnTo>
                    <a:pt x="476250" y="28575"/>
                  </a:lnTo>
                  <a:lnTo>
                    <a:pt x="523875" y="28575"/>
                  </a:lnTo>
                  <a:lnTo>
                    <a:pt x="523875" y="0"/>
                  </a:lnTo>
                  <a:close/>
                </a:path>
              </a:pathLst>
            </a:custGeom>
            <a:solidFill>
              <a:srgbClr val="FFFFFF">
                <a:alpha val="50000"/>
              </a:srgbClr>
            </a:solidFill>
          </p:spPr>
          <p:txBody>
            <a:bodyPr wrap="square" lIns="0" tIns="0" rIns="0" bIns="0" rtlCol="0"/>
            <a:lstStyle/>
            <a:p>
              <a:endParaRPr sz="1688"/>
            </a:p>
          </p:txBody>
        </p:sp>
      </p:grpSp>
      <p:grpSp>
        <p:nvGrpSpPr>
          <p:cNvPr id="28" name="object 28"/>
          <p:cNvGrpSpPr/>
          <p:nvPr/>
        </p:nvGrpSpPr>
        <p:grpSpPr>
          <a:xfrm>
            <a:off x="10935890" y="1929814"/>
            <a:ext cx="401836" cy="1579958"/>
            <a:chOff x="11487149" y="2058468"/>
            <a:chExt cx="428625" cy="1685289"/>
          </a:xfrm>
        </p:grpSpPr>
        <p:sp>
          <p:nvSpPr>
            <p:cNvPr id="29" name="object 29"/>
            <p:cNvSpPr/>
            <p:nvPr/>
          </p:nvSpPr>
          <p:spPr>
            <a:xfrm>
              <a:off x="11489746" y="2058468"/>
              <a:ext cx="411480" cy="1685289"/>
            </a:xfrm>
            <a:custGeom>
              <a:avLst/>
              <a:gdLst/>
              <a:ahLst/>
              <a:cxnLst/>
              <a:rect l="l" t="t" r="r" b="b"/>
              <a:pathLst>
                <a:path w="411479" h="1685289">
                  <a:moveTo>
                    <a:pt x="411255" y="1684856"/>
                  </a:moveTo>
                  <a:lnTo>
                    <a:pt x="0" y="1684856"/>
                  </a:lnTo>
                  <a:lnTo>
                    <a:pt x="0" y="0"/>
                  </a:lnTo>
                  <a:lnTo>
                    <a:pt x="411255" y="0"/>
                  </a:lnTo>
                  <a:lnTo>
                    <a:pt x="411255" y="1684856"/>
                  </a:lnTo>
                  <a:close/>
                </a:path>
              </a:pathLst>
            </a:custGeom>
            <a:solidFill>
              <a:srgbClr val="04D0CA"/>
            </a:solidFill>
          </p:spPr>
          <p:txBody>
            <a:bodyPr wrap="square" lIns="0" tIns="0" rIns="0" bIns="0" rtlCol="0"/>
            <a:lstStyle/>
            <a:p>
              <a:endParaRPr sz="1688"/>
            </a:p>
          </p:txBody>
        </p:sp>
        <p:sp>
          <p:nvSpPr>
            <p:cNvPr id="30" name="object 30"/>
            <p:cNvSpPr/>
            <p:nvPr/>
          </p:nvSpPr>
          <p:spPr>
            <a:xfrm>
              <a:off x="11487137" y="2857245"/>
              <a:ext cx="428625" cy="28575"/>
            </a:xfrm>
            <a:custGeom>
              <a:avLst/>
              <a:gdLst/>
              <a:ahLst/>
              <a:cxnLst/>
              <a:rect l="l" t="t" r="r" b="b"/>
              <a:pathLst>
                <a:path w="428625" h="28575">
                  <a:moveTo>
                    <a:pt x="47625" y="0"/>
                  </a:moveTo>
                  <a:lnTo>
                    <a:pt x="0" y="0"/>
                  </a:lnTo>
                  <a:lnTo>
                    <a:pt x="0" y="28575"/>
                  </a:lnTo>
                  <a:lnTo>
                    <a:pt x="47625" y="28575"/>
                  </a:lnTo>
                  <a:lnTo>
                    <a:pt x="47625" y="0"/>
                  </a:lnTo>
                  <a:close/>
                </a:path>
                <a:path w="428625" h="28575">
                  <a:moveTo>
                    <a:pt x="142875" y="0"/>
                  </a:moveTo>
                  <a:lnTo>
                    <a:pt x="95250" y="0"/>
                  </a:lnTo>
                  <a:lnTo>
                    <a:pt x="95250" y="28575"/>
                  </a:lnTo>
                  <a:lnTo>
                    <a:pt x="142875" y="28575"/>
                  </a:lnTo>
                  <a:lnTo>
                    <a:pt x="142875" y="0"/>
                  </a:lnTo>
                  <a:close/>
                </a:path>
                <a:path w="428625" h="28575">
                  <a:moveTo>
                    <a:pt x="238125" y="0"/>
                  </a:moveTo>
                  <a:lnTo>
                    <a:pt x="190500" y="0"/>
                  </a:lnTo>
                  <a:lnTo>
                    <a:pt x="190500" y="28575"/>
                  </a:lnTo>
                  <a:lnTo>
                    <a:pt x="238125" y="28575"/>
                  </a:lnTo>
                  <a:lnTo>
                    <a:pt x="238125" y="0"/>
                  </a:lnTo>
                  <a:close/>
                </a:path>
                <a:path w="428625" h="28575">
                  <a:moveTo>
                    <a:pt x="333375" y="0"/>
                  </a:moveTo>
                  <a:lnTo>
                    <a:pt x="285750" y="0"/>
                  </a:lnTo>
                  <a:lnTo>
                    <a:pt x="285750" y="28575"/>
                  </a:lnTo>
                  <a:lnTo>
                    <a:pt x="333375" y="28575"/>
                  </a:lnTo>
                  <a:lnTo>
                    <a:pt x="333375" y="0"/>
                  </a:lnTo>
                  <a:close/>
                </a:path>
                <a:path w="428625" h="28575">
                  <a:moveTo>
                    <a:pt x="428625" y="0"/>
                  </a:moveTo>
                  <a:lnTo>
                    <a:pt x="381000" y="0"/>
                  </a:lnTo>
                  <a:lnTo>
                    <a:pt x="381000" y="28575"/>
                  </a:lnTo>
                  <a:lnTo>
                    <a:pt x="428625" y="28575"/>
                  </a:lnTo>
                  <a:lnTo>
                    <a:pt x="428625" y="0"/>
                  </a:lnTo>
                  <a:close/>
                </a:path>
              </a:pathLst>
            </a:custGeom>
            <a:solidFill>
              <a:srgbClr val="FFFFFF">
                <a:alpha val="50000"/>
              </a:srgbClr>
            </a:solidFill>
          </p:spPr>
          <p:txBody>
            <a:bodyPr wrap="square" lIns="0" tIns="0" rIns="0" bIns="0" rtlCol="0"/>
            <a:lstStyle/>
            <a:p>
              <a:endParaRPr sz="1688"/>
            </a:p>
          </p:txBody>
        </p:sp>
      </p:grpSp>
      <p:sp>
        <p:nvSpPr>
          <p:cNvPr id="31" name="object 31"/>
          <p:cNvSpPr/>
          <p:nvPr/>
        </p:nvSpPr>
        <p:spPr>
          <a:xfrm>
            <a:off x="11382375" y="2678666"/>
            <a:ext cx="44648" cy="26789"/>
          </a:xfrm>
          <a:custGeom>
            <a:avLst/>
            <a:gdLst/>
            <a:ahLst/>
            <a:cxnLst/>
            <a:rect l="l" t="t" r="r" b="b"/>
            <a:pathLst>
              <a:path w="47625" h="28575">
                <a:moveTo>
                  <a:pt x="47624" y="28574"/>
                </a:moveTo>
                <a:lnTo>
                  <a:pt x="0" y="28574"/>
                </a:lnTo>
                <a:lnTo>
                  <a:pt x="0" y="0"/>
                </a:lnTo>
                <a:lnTo>
                  <a:pt x="47624" y="0"/>
                </a:lnTo>
                <a:lnTo>
                  <a:pt x="47624" y="28574"/>
                </a:lnTo>
                <a:close/>
              </a:path>
            </a:pathLst>
          </a:custGeom>
          <a:solidFill>
            <a:srgbClr val="FFFFFF">
              <a:alpha val="50000"/>
            </a:srgbClr>
          </a:solidFill>
        </p:spPr>
        <p:txBody>
          <a:bodyPr wrap="square" lIns="0" tIns="0" rIns="0" bIns="0" rtlCol="0"/>
          <a:lstStyle/>
          <a:p>
            <a:endParaRPr sz="1688"/>
          </a:p>
        </p:txBody>
      </p:sp>
      <p:sp>
        <p:nvSpPr>
          <p:cNvPr id="32" name="object 32"/>
          <p:cNvSpPr/>
          <p:nvPr/>
        </p:nvSpPr>
        <p:spPr>
          <a:xfrm>
            <a:off x="11471672" y="2678666"/>
            <a:ext cx="44648" cy="26789"/>
          </a:xfrm>
          <a:custGeom>
            <a:avLst/>
            <a:gdLst/>
            <a:ahLst/>
            <a:cxnLst/>
            <a:rect l="l" t="t" r="r" b="b"/>
            <a:pathLst>
              <a:path w="47625" h="28575">
                <a:moveTo>
                  <a:pt x="47624" y="28574"/>
                </a:moveTo>
                <a:lnTo>
                  <a:pt x="0" y="28574"/>
                </a:lnTo>
                <a:lnTo>
                  <a:pt x="0" y="0"/>
                </a:lnTo>
                <a:lnTo>
                  <a:pt x="47624" y="0"/>
                </a:lnTo>
                <a:lnTo>
                  <a:pt x="47624" y="28574"/>
                </a:lnTo>
                <a:close/>
              </a:path>
            </a:pathLst>
          </a:custGeom>
          <a:solidFill>
            <a:srgbClr val="FFFFFF">
              <a:alpha val="50000"/>
            </a:srgbClr>
          </a:solidFill>
        </p:spPr>
        <p:txBody>
          <a:bodyPr wrap="square" lIns="0" tIns="0" rIns="0" bIns="0" rtlCol="0"/>
          <a:lstStyle/>
          <a:p>
            <a:endParaRPr sz="1688"/>
          </a:p>
        </p:txBody>
      </p:sp>
      <p:sp>
        <p:nvSpPr>
          <p:cNvPr id="33" name="object 33"/>
          <p:cNvSpPr txBox="1"/>
          <p:nvPr/>
        </p:nvSpPr>
        <p:spPr>
          <a:xfrm>
            <a:off x="8518991" y="2681159"/>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6.3M</a:t>
            </a:r>
            <a:endParaRPr sz="844">
              <a:latin typeface="Segoe UI"/>
              <a:cs typeface="Segoe UI"/>
            </a:endParaRPr>
          </a:p>
        </p:txBody>
      </p:sp>
      <p:sp>
        <p:nvSpPr>
          <p:cNvPr id="34" name="object 34"/>
          <p:cNvSpPr txBox="1"/>
          <p:nvPr/>
        </p:nvSpPr>
        <p:spPr>
          <a:xfrm>
            <a:off x="8221327" y="2501560"/>
            <a:ext cx="1076920" cy="141930"/>
          </a:xfrm>
          <a:prstGeom prst="rect">
            <a:avLst/>
          </a:prstGeom>
        </p:spPr>
        <p:txBody>
          <a:bodyPr vert="horz" wrap="square" lIns="0" tIns="11906" rIns="0" bIns="0" rtlCol="0">
            <a:spAutoFit/>
          </a:bodyPr>
          <a:lstStyle/>
          <a:p>
            <a:pPr marL="35719">
              <a:spcBef>
                <a:spcPts val="94"/>
              </a:spcBef>
            </a:pPr>
            <a:r>
              <a:rPr sz="844" spc="-5" dirty="0">
                <a:solidFill>
                  <a:srgbClr val="FFFFFF"/>
                </a:solidFill>
                <a:latin typeface="Segoe UI"/>
                <a:cs typeface="Segoe UI"/>
              </a:rPr>
              <a:t>Avg.:</a:t>
            </a:r>
            <a:r>
              <a:rPr sz="844" spc="-23" dirty="0">
                <a:solidFill>
                  <a:srgbClr val="FFFFFF"/>
                </a:solidFill>
                <a:latin typeface="Segoe UI"/>
                <a:cs typeface="Segoe UI"/>
              </a:rPr>
              <a:t> </a:t>
            </a:r>
            <a:r>
              <a:rPr sz="844" dirty="0">
                <a:solidFill>
                  <a:srgbClr val="FFFFFF"/>
                </a:solidFill>
                <a:latin typeface="Segoe UI"/>
                <a:cs typeface="Segoe UI"/>
              </a:rPr>
              <a:t>82,88,009</a:t>
            </a:r>
            <a:r>
              <a:rPr sz="844" spc="215" dirty="0">
                <a:solidFill>
                  <a:srgbClr val="FFFFFF"/>
                </a:solidFill>
                <a:latin typeface="Segoe UI"/>
                <a:cs typeface="Segoe UI"/>
              </a:rPr>
              <a:t> </a:t>
            </a:r>
            <a:r>
              <a:rPr sz="1266" baseline="21604" dirty="0">
                <a:solidFill>
                  <a:srgbClr val="FFFFFF"/>
                </a:solidFill>
                <a:latin typeface="Segoe UI"/>
                <a:cs typeface="Segoe UI"/>
              </a:rPr>
              <a:t>8.6M</a:t>
            </a:r>
            <a:endParaRPr sz="1266" baseline="21604">
              <a:latin typeface="Segoe UI"/>
              <a:cs typeface="Segoe UI"/>
            </a:endParaRPr>
          </a:p>
        </p:txBody>
      </p:sp>
      <p:sp>
        <p:nvSpPr>
          <p:cNvPr id="35" name="object 35"/>
          <p:cNvSpPr txBox="1"/>
          <p:nvPr/>
        </p:nvSpPr>
        <p:spPr>
          <a:xfrm>
            <a:off x="9512079" y="2494056"/>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8.2M</a:t>
            </a:r>
            <a:endParaRPr sz="844">
              <a:latin typeface="Segoe UI"/>
              <a:cs typeface="Segoe UI"/>
            </a:endParaRPr>
          </a:p>
        </p:txBody>
      </p:sp>
      <p:sp>
        <p:nvSpPr>
          <p:cNvPr id="36" name="object 36"/>
          <p:cNvSpPr txBox="1"/>
          <p:nvPr/>
        </p:nvSpPr>
        <p:spPr>
          <a:xfrm>
            <a:off x="10008625" y="2484118"/>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8.3M</a:t>
            </a:r>
            <a:endParaRPr sz="844">
              <a:latin typeface="Segoe UI"/>
              <a:cs typeface="Segoe UI"/>
            </a:endParaRPr>
          </a:p>
        </p:txBody>
      </p:sp>
      <p:sp>
        <p:nvSpPr>
          <p:cNvPr id="37" name="object 37"/>
          <p:cNvSpPr txBox="1"/>
          <p:nvPr/>
        </p:nvSpPr>
        <p:spPr>
          <a:xfrm>
            <a:off x="10505169" y="2496333"/>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8.2M</a:t>
            </a:r>
            <a:endParaRPr sz="844">
              <a:latin typeface="Segoe UI"/>
              <a:cs typeface="Segoe UI"/>
            </a:endParaRPr>
          </a:p>
        </p:txBody>
      </p:sp>
      <p:sp>
        <p:nvSpPr>
          <p:cNvPr id="38" name="object 38"/>
          <p:cNvSpPr txBox="1"/>
          <p:nvPr/>
        </p:nvSpPr>
        <p:spPr>
          <a:xfrm>
            <a:off x="10972831" y="1726841"/>
            <a:ext cx="316706"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16.0M</a:t>
            </a:r>
            <a:endParaRPr sz="844">
              <a:latin typeface="Segoe UI"/>
              <a:cs typeface="Segoe UI"/>
            </a:endParaRPr>
          </a:p>
        </p:txBody>
      </p:sp>
      <p:sp>
        <p:nvSpPr>
          <p:cNvPr id="39" name="object 39"/>
          <p:cNvSpPr txBox="1"/>
          <p:nvPr/>
        </p:nvSpPr>
        <p:spPr>
          <a:xfrm>
            <a:off x="8799975" y="1676641"/>
            <a:ext cx="2042517" cy="342642"/>
          </a:xfrm>
          <a:prstGeom prst="rect">
            <a:avLst/>
          </a:prstGeom>
        </p:spPr>
        <p:txBody>
          <a:bodyPr vert="horz" wrap="square" lIns="0" tIns="34528" rIns="0" bIns="0" rtlCol="0">
            <a:spAutoFit/>
          </a:bodyPr>
          <a:lstStyle/>
          <a:p>
            <a:pPr marL="647700" marR="4763" indent="-636389">
              <a:lnSpc>
                <a:spcPts val="1181"/>
              </a:lnSpc>
              <a:spcBef>
                <a:spcPts val="272"/>
              </a:spcBef>
            </a:pPr>
            <a:r>
              <a:rPr sz="1125" spc="-28" dirty="0">
                <a:solidFill>
                  <a:srgbClr val="FFFFFF"/>
                </a:solidFill>
                <a:latin typeface="Trebuchet MS"/>
                <a:cs typeface="Trebuchet MS"/>
              </a:rPr>
              <a:t>A</a:t>
            </a:r>
            <a:r>
              <a:rPr sz="1125" spc="-38" dirty="0">
                <a:solidFill>
                  <a:srgbClr val="FFFFFF"/>
                </a:solidFill>
                <a:latin typeface="Trebuchet MS"/>
                <a:cs typeface="Trebuchet MS"/>
              </a:rPr>
              <a:t>ge-Group</a:t>
            </a:r>
            <a:r>
              <a:rPr sz="1125" spc="-80" dirty="0">
                <a:solidFill>
                  <a:srgbClr val="FFFFFF"/>
                </a:solidFill>
                <a:latin typeface="Trebuchet MS"/>
                <a:cs typeface="Trebuchet MS"/>
              </a:rPr>
              <a:t> </a:t>
            </a:r>
            <a:r>
              <a:rPr sz="1125" spc="-19" dirty="0">
                <a:solidFill>
                  <a:srgbClr val="FFFFFF"/>
                </a:solidFill>
                <a:latin typeface="Trebuchet MS"/>
                <a:cs typeface="Trebuchet MS"/>
              </a:rPr>
              <a:t>surpassing</a:t>
            </a:r>
            <a:r>
              <a:rPr sz="1125" spc="-80" dirty="0">
                <a:solidFill>
                  <a:srgbClr val="FFFFFF"/>
                </a:solidFill>
                <a:latin typeface="Trebuchet MS"/>
                <a:cs typeface="Trebuchet MS"/>
              </a:rPr>
              <a:t> </a:t>
            </a:r>
            <a:r>
              <a:rPr sz="1125" spc="-75" dirty="0">
                <a:solidFill>
                  <a:srgbClr val="FFFFFF"/>
                </a:solidFill>
                <a:latin typeface="Trebuchet MS"/>
                <a:cs typeface="Trebuchet MS"/>
              </a:rPr>
              <a:t>the</a:t>
            </a:r>
            <a:r>
              <a:rPr sz="1125" spc="-80" dirty="0">
                <a:solidFill>
                  <a:srgbClr val="FFFFFF"/>
                </a:solidFill>
                <a:latin typeface="Trebuchet MS"/>
                <a:cs typeface="Trebuchet MS"/>
              </a:rPr>
              <a:t> A</a:t>
            </a:r>
            <a:r>
              <a:rPr sz="1125" spc="-52" dirty="0">
                <a:solidFill>
                  <a:srgbClr val="FFFFFF"/>
                </a:solidFill>
                <a:latin typeface="Trebuchet MS"/>
                <a:cs typeface="Trebuchet MS"/>
              </a:rPr>
              <a:t>v</a:t>
            </a:r>
            <a:r>
              <a:rPr sz="1125" spc="-42" dirty="0">
                <a:solidFill>
                  <a:srgbClr val="FFFFFF"/>
                </a:solidFill>
                <a:latin typeface="Trebuchet MS"/>
                <a:cs typeface="Trebuchet MS"/>
              </a:rPr>
              <a:t>erage  </a:t>
            </a:r>
            <a:r>
              <a:rPr sz="1125" spc="-38" dirty="0">
                <a:solidFill>
                  <a:srgbClr val="FFFFFF"/>
                </a:solidFill>
                <a:latin typeface="Trebuchet MS"/>
                <a:cs typeface="Trebuchet MS"/>
              </a:rPr>
              <a:t>Re</a:t>
            </a:r>
            <a:r>
              <a:rPr sz="1125" spc="-56" dirty="0">
                <a:solidFill>
                  <a:srgbClr val="FFFFFF"/>
                </a:solidFill>
                <a:latin typeface="Trebuchet MS"/>
                <a:cs typeface="Trebuchet MS"/>
              </a:rPr>
              <a:t>v</a:t>
            </a:r>
            <a:r>
              <a:rPr sz="1125" spc="-61" dirty="0">
                <a:solidFill>
                  <a:srgbClr val="FFFFFF"/>
                </a:solidFill>
                <a:latin typeface="Trebuchet MS"/>
                <a:cs typeface="Trebuchet MS"/>
              </a:rPr>
              <a:t>enue</a:t>
            </a:r>
            <a:r>
              <a:rPr sz="1125" spc="-80" dirty="0">
                <a:solidFill>
                  <a:srgbClr val="FFFFFF"/>
                </a:solidFill>
                <a:latin typeface="Trebuchet MS"/>
                <a:cs typeface="Trebuchet MS"/>
              </a:rPr>
              <a:t> </a:t>
            </a:r>
            <a:r>
              <a:rPr sz="1125" spc="-42" dirty="0">
                <a:solidFill>
                  <a:srgbClr val="FFFFFF"/>
                </a:solidFill>
                <a:latin typeface="Trebuchet MS"/>
                <a:cs typeface="Trebuchet MS"/>
              </a:rPr>
              <a:t>Line</a:t>
            </a:r>
            <a:endParaRPr sz="1125">
              <a:latin typeface="Trebuchet MS"/>
              <a:cs typeface="Trebuchet MS"/>
            </a:endParaRPr>
          </a:p>
        </p:txBody>
      </p:sp>
      <p:sp>
        <p:nvSpPr>
          <p:cNvPr id="40" name="object 40"/>
          <p:cNvSpPr txBox="1"/>
          <p:nvPr/>
        </p:nvSpPr>
        <p:spPr>
          <a:xfrm>
            <a:off x="8423672" y="1053762"/>
            <a:ext cx="2776538" cy="662906"/>
          </a:xfrm>
          <a:prstGeom prst="rect">
            <a:avLst/>
          </a:prstGeom>
        </p:spPr>
        <p:txBody>
          <a:bodyPr vert="horz" wrap="square" lIns="0" tIns="11906" rIns="0" bIns="0" rtlCol="0">
            <a:spAutoFit/>
          </a:bodyPr>
          <a:lstStyle/>
          <a:p>
            <a:pPr algn="ctr">
              <a:spcBef>
                <a:spcPts val="94"/>
              </a:spcBef>
            </a:pPr>
            <a:r>
              <a:rPr sz="1313" b="1" spc="-9" dirty="0">
                <a:solidFill>
                  <a:srgbClr val="04D0CA"/>
                </a:solidFill>
                <a:latin typeface="Segoe UI"/>
                <a:cs typeface="Segoe UI"/>
              </a:rPr>
              <a:t>Revenue</a:t>
            </a:r>
            <a:r>
              <a:rPr sz="1313" b="1" spc="-5" dirty="0">
                <a:solidFill>
                  <a:srgbClr val="04D0CA"/>
                </a:solidFill>
                <a:latin typeface="Segoe UI"/>
                <a:cs typeface="Segoe UI"/>
              </a:rPr>
              <a:t> </a:t>
            </a:r>
            <a:r>
              <a:rPr sz="1313" b="1" spc="-5" dirty="0">
                <a:solidFill>
                  <a:srgbClr val="FFFFFF"/>
                </a:solidFill>
                <a:latin typeface="Segoe UI"/>
                <a:cs typeface="Segoe UI"/>
              </a:rPr>
              <a:t>Segmented</a:t>
            </a:r>
            <a:r>
              <a:rPr sz="1313" b="1" spc="-9" dirty="0">
                <a:solidFill>
                  <a:srgbClr val="FFFFFF"/>
                </a:solidFill>
                <a:latin typeface="Segoe UI"/>
                <a:cs typeface="Segoe UI"/>
              </a:rPr>
              <a:t> </a:t>
            </a:r>
            <a:r>
              <a:rPr sz="1313" b="1" dirty="0">
                <a:solidFill>
                  <a:srgbClr val="FFFFFF"/>
                </a:solidFill>
                <a:latin typeface="Segoe UI"/>
                <a:cs typeface="Segoe UI"/>
              </a:rPr>
              <a:t>by</a:t>
            </a:r>
            <a:r>
              <a:rPr sz="1313" b="1" spc="-5" dirty="0">
                <a:solidFill>
                  <a:srgbClr val="FFFFFF"/>
                </a:solidFill>
                <a:latin typeface="Segoe UI"/>
                <a:cs typeface="Segoe UI"/>
              </a:rPr>
              <a:t> Age-Group</a:t>
            </a:r>
            <a:endParaRPr sz="1313">
              <a:latin typeface="Segoe UI"/>
              <a:cs typeface="Segoe UI"/>
            </a:endParaRPr>
          </a:p>
          <a:p>
            <a:pPr marL="245269" marR="219670" algn="ctr">
              <a:lnSpc>
                <a:spcPts val="1181"/>
              </a:lnSpc>
              <a:spcBef>
                <a:spcPts val="1144"/>
              </a:spcBef>
            </a:pPr>
            <a:r>
              <a:rPr sz="1125" spc="33" dirty="0">
                <a:solidFill>
                  <a:srgbClr val="FFFFFF"/>
                </a:solidFill>
                <a:latin typeface="Trebuchet MS"/>
                <a:cs typeface="Trebuchet MS"/>
              </a:rPr>
              <a:t>59%</a:t>
            </a:r>
            <a:r>
              <a:rPr sz="1125" spc="-80" dirty="0">
                <a:solidFill>
                  <a:srgbClr val="FFFFFF"/>
                </a:solidFill>
                <a:latin typeface="Trebuchet MS"/>
                <a:cs typeface="Trebuchet MS"/>
              </a:rPr>
              <a:t> </a:t>
            </a:r>
            <a:r>
              <a:rPr sz="1125" spc="-84" dirty="0">
                <a:solidFill>
                  <a:srgbClr val="FFFFFF"/>
                </a:solidFill>
                <a:latin typeface="Trebuchet MS"/>
                <a:cs typeface="Trebuchet MS"/>
              </a:rPr>
              <a:t>of</a:t>
            </a:r>
            <a:r>
              <a:rPr sz="1125" spc="-80" dirty="0">
                <a:solidFill>
                  <a:srgbClr val="FFFFFF"/>
                </a:solidFill>
                <a:latin typeface="Trebuchet MS"/>
                <a:cs typeface="Trebuchet MS"/>
              </a:rPr>
              <a:t> </a:t>
            </a:r>
            <a:r>
              <a:rPr sz="1125" spc="-38" dirty="0">
                <a:solidFill>
                  <a:srgbClr val="FFFFFF"/>
                </a:solidFill>
                <a:latin typeface="Trebuchet MS"/>
                <a:cs typeface="Trebuchet MS"/>
              </a:rPr>
              <a:t>Re</a:t>
            </a:r>
            <a:r>
              <a:rPr sz="1125" spc="-56" dirty="0">
                <a:solidFill>
                  <a:srgbClr val="FFFFFF"/>
                </a:solidFill>
                <a:latin typeface="Trebuchet MS"/>
                <a:cs typeface="Trebuchet MS"/>
              </a:rPr>
              <a:t>v</a:t>
            </a:r>
            <a:r>
              <a:rPr sz="1125" spc="-61" dirty="0">
                <a:solidFill>
                  <a:srgbClr val="FFFFFF"/>
                </a:solidFill>
                <a:latin typeface="Trebuchet MS"/>
                <a:cs typeface="Trebuchet MS"/>
              </a:rPr>
              <a:t>enue</a:t>
            </a:r>
            <a:r>
              <a:rPr sz="1125" spc="-80" dirty="0">
                <a:solidFill>
                  <a:srgbClr val="FFFFFF"/>
                </a:solidFill>
                <a:latin typeface="Trebuchet MS"/>
                <a:cs typeface="Trebuchet MS"/>
              </a:rPr>
              <a:t> </a:t>
            </a:r>
            <a:r>
              <a:rPr sz="1125" spc="-5" dirty="0">
                <a:solidFill>
                  <a:srgbClr val="FFFFFF"/>
                </a:solidFill>
                <a:latin typeface="Trebuchet MS"/>
                <a:cs typeface="Trebuchet MS"/>
              </a:rPr>
              <a:t>is</a:t>
            </a:r>
            <a:r>
              <a:rPr sz="1125" spc="-80" dirty="0">
                <a:solidFill>
                  <a:srgbClr val="FFFFFF"/>
                </a:solidFill>
                <a:latin typeface="Trebuchet MS"/>
                <a:cs typeface="Trebuchet MS"/>
              </a:rPr>
              <a:t> </a:t>
            </a:r>
            <a:r>
              <a:rPr sz="1125" spc="-75" dirty="0">
                <a:solidFill>
                  <a:srgbClr val="FFFFFF"/>
                </a:solidFill>
                <a:latin typeface="Trebuchet MS"/>
                <a:cs typeface="Trebuchet MS"/>
              </a:rPr>
              <a:t>attributed</a:t>
            </a:r>
            <a:r>
              <a:rPr sz="1125" spc="-80" dirty="0">
                <a:solidFill>
                  <a:srgbClr val="FFFFFF"/>
                </a:solidFill>
                <a:latin typeface="Trebuchet MS"/>
                <a:cs typeface="Trebuchet MS"/>
              </a:rPr>
              <a:t> to </a:t>
            </a:r>
            <a:r>
              <a:rPr sz="1125" spc="-75" dirty="0">
                <a:solidFill>
                  <a:srgbClr val="FFFFFF"/>
                </a:solidFill>
                <a:latin typeface="Trebuchet MS"/>
                <a:cs typeface="Trebuchet MS"/>
              </a:rPr>
              <a:t>the</a:t>
            </a:r>
            <a:r>
              <a:rPr sz="1125" spc="-80" dirty="0">
                <a:solidFill>
                  <a:srgbClr val="FFFFFF"/>
                </a:solidFill>
                <a:latin typeface="Trebuchet MS"/>
                <a:cs typeface="Trebuchet MS"/>
              </a:rPr>
              <a:t> </a:t>
            </a:r>
            <a:r>
              <a:rPr sz="1125" spc="-23" dirty="0">
                <a:solidFill>
                  <a:srgbClr val="FFFFFF"/>
                </a:solidFill>
                <a:latin typeface="Trebuchet MS"/>
                <a:cs typeface="Trebuchet MS"/>
              </a:rPr>
              <a:t>B</a:t>
            </a:r>
            <a:r>
              <a:rPr sz="1125" spc="-28" dirty="0">
                <a:solidFill>
                  <a:srgbClr val="FFFFFF"/>
                </a:solidFill>
                <a:latin typeface="Trebuchet MS"/>
                <a:cs typeface="Trebuchet MS"/>
              </a:rPr>
              <a:t>l</a:t>
            </a:r>
            <a:r>
              <a:rPr sz="1125" spc="-52" dirty="0">
                <a:solidFill>
                  <a:srgbClr val="FFFFFF"/>
                </a:solidFill>
                <a:latin typeface="Trebuchet MS"/>
                <a:cs typeface="Trebuchet MS"/>
              </a:rPr>
              <a:t>ue  </a:t>
            </a:r>
            <a:r>
              <a:rPr sz="1125" spc="-66" dirty="0">
                <a:solidFill>
                  <a:srgbClr val="FFFFFF"/>
                </a:solidFill>
                <a:latin typeface="Trebuchet MS"/>
                <a:cs typeface="Trebuchet MS"/>
              </a:rPr>
              <a:t>bars,</a:t>
            </a:r>
            <a:r>
              <a:rPr sz="1125" spc="-80" dirty="0">
                <a:solidFill>
                  <a:srgbClr val="FFFFFF"/>
                </a:solidFill>
                <a:latin typeface="Trebuchet MS"/>
                <a:cs typeface="Trebuchet MS"/>
              </a:rPr>
              <a:t> </a:t>
            </a:r>
            <a:r>
              <a:rPr sz="1125" spc="-56" dirty="0">
                <a:solidFill>
                  <a:srgbClr val="FFFFFF"/>
                </a:solidFill>
                <a:latin typeface="Trebuchet MS"/>
                <a:cs typeface="Trebuchet MS"/>
              </a:rPr>
              <a:t>primar</a:t>
            </a:r>
            <a:r>
              <a:rPr sz="1125" spc="-52" dirty="0">
                <a:solidFill>
                  <a:srgbClr val="FFFFFF"/>
                </a:solidFill>
                <a:latin typeface="Trebuchet MS"/>
                <a:cs typeface="Trebuchet MS"/>
              </a:rPr>
              <a:t>l</a:t>
            </a:r>
            <a:r>
              <a:rPr sz="1125" spc="-33" dirty="0">
                <a:solidFill>
                  <a:srgbClr val="FFFFFF"/>
                </a:solidFill>
                <a:latin typeface="Trebuchet MS"/>
                <a:cs typeface="Trebuchet MS"/>
              </a:rPr>
              <a:t>y</a:t>
            </a:r>
            <a:r>
              <a:rPr sz="1125" spc="-80" dirty="0">
                <a:solidFill>
                  <a:srgbClr val="FFFFFF"/>
                </a:solidFill>
                <a:latin typeface="Trebuchet MS"/>
                <a:cs typeface="Trebuchet MS"/>
              </a:rPr>
              <a:t> </a:t>
            </a:r>
            <a:r>
              <a:rPr sz="1125" spc="-52" dirty="0">
                <a:solidFill>
                  <a:srgbClr val="FFFFFF"/>
                </a:solidFill>
                <a:latin typeface="Trebuchet MS"/>
                <a:cs typeface="Trebuchet MS"/>
              </a:rPr>
              <a:t>l</a:t>
            </a:r>
            <a:r>
              <a:rPr sz="1125" spc="-75" dirty="0">
                <a:solidFill>
                  <a:srgbClr val="FFFFFF"/>
                </a:solidFill>
                <a:latin typeface="Trebuchet MS"/>
                <a:cs typeface="Trebuchet MS"/>
              </a:rPr>
              <a:t>ed</a:t>
            </a:r>
            <a:r>
              <a:rPr sz="1125" spc="-80" dirty="0">
                <a:solidFill>
                  <a:srgbClr val="FFFFFF"/>
                </a:solidFill>
                <a:latin typeface="Trebuchet MS"/>
                <a:cs typeface="Trebuchet MS"/>
              </a:rPr>
              <a:t> </a:t>
            </a:r>
            <a:r>
              <a:rPr sz="1125" spc="-56" dirty="0">
                <a:solidFill>
                  <a:srgbClr val="FFFFFF"/>
                </a:solidFill>
                <a:latin typeface="Trebuchet MS"/>
                <a:cs typeface="Trebuchet MS"/>
              </a:rPr>
              <a:t>by</a:t>
            </a:r>
            <a:r>
              <a:rPr sz="1125" spc="-80" dirty="0">
                <a:solidFill>
                  <a:srgbClr val="FFFFFF"/>
                </a:solidFill>
                <a:latin typeface="Trebuchet MS"/>
                <a:cs typeface="Trebuchet MS"/>
              </a:rPr>
              <a:t> </a:t>
            </a:r>
            <a:r>
              <a:rPr sz="1125" spc="-75" dirty="0">
                <a:solidFill>
                  <a:srgbClr val="FFFFFF"/>
                </a:solidFill>
                <a:latin typeface="Trebuchet MS"/>
                <a:cs typeface="Trebuchet MS"/>
              </a:rPr>
              <a:t>the</a:t>
            </a:r>
            <a:r>
              <a:rPr sz="1125" spc="-80" dirty="0">
                <a:solidFill>
                  <a:srgbClr val="FFFFFF"/>
                </a:solidFill>
                <a:latin typeface="Trebuchet MS"/>
                <a:cs typeface="Trebuchet MS"/>
              </a:rPr>
              <a:t> </a:t>
            </a:r>
            <a:r>
              <a:rPr sz="1125" spc="-94" dirty="0">
                <a:solidFill>
                  <a:srgbClr val="FFFFFF"/>
                </a:solidFill>
                <a:latin typeface="Trebuchet MS"/>
                <a:cs typeface="Trebuchet MS"/>
              </a:rPr>
              <a:t>Ov</a:t>
            </a:r>
            <a:r>
              <a:rPr sz="1125" spc="-42" dirty="0">
                <a:solidFill>
                  <a:srgbClr val="FFFFFF"/>
                </a:solidFill>
                <a:latin typeface="Trebuchet MS"/>
                <a:cs typeface="Trebuchet MS"/>
              </a:rPr>
              <a:t>er</a:t>
            </a:r>
            <a:r>
              <a:rPr sz="1125" spc="-80" dirty="0">
                <a:solidFill>
                  <a:srgbClr val="FFFFFF"/>
                </a:solidFill>
                <a:latin typeface="Trebuchet MS"/>
                <a:cs typeface="Trebuchet MS"/>
              </a:rPr>
              <a:t> </a:t>
            </a:r>
            <a:r>
              <a:rPr sz="1125" spc="-42" dirty="0">
                <a:solidFill>
                  <a:srgbClr val="FFFFFF"/>
                </a:solidFill>
                <a:latin typeface="Trebuchet MS"/>
                <a:cs typeface="Trebuchet MS"/>
              </a:rPr>
              <a:t>70</a:t>
            </a:r>
            <a:endParaRPr sz="1125">
              <a:latin typeface="Trebuchet MS"/>
              <a:cs typeface="Trebuchet MS"/>
            </a:endParaRPr>
          </a:p>
        </p:txBody>
      </p:sp>
      <p:sp>
        <p:nvSpPr>
          <p:cNvPr id="41" name="object 41"/>
          <p:cNvSpPr txBox="1"/>
          <p:nvPr/>
        </p:nvSpPr>
        <p:spPr>
          <a:xfrm>
            <a:off x="857017" y="3446457"/>
            <a:ext cx="804267"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Loyal</a:t>
            </a:r>
            <a:r>
              <a:rPr sz="844" b="1" spc="-47" dirty="0">
                <a:solidFill>
                  <a:srgbClr val="FFFFFF"/>
                </a:solidFill>
                <a:latin typeface="Segoe UI"/>
                <a:cs typeface="Segoe UI"/>
              </a:rPr>
              <a:t> </a:t>
            </a:r>
            <a:r>
              <a:rPr sz="844" b="1" spc="-5" dirty="0">
                <a:solidFill>
                  <a:srgbClr val="FFFFFF"/>
                </a:solidFill>
                <a:latin typeface="Segoe UI"/>
                <a:cs typeface="Segoe UI"/>
              </a:rPr>
              <a:t>Customer</a:t>
            </a:r>
            <a:endParaRPr sz="844">
              <a:latin typeface="Segoe UI"/>
              <a:cs typeface="Segoe UI"/>
            </a:endParaRPr>
          </a:p>
        </p:txBody>
      </p:sp>
      <p:sp>
        <p:nvSpPr>
          <p:cNvPr id="42" name="object 42"/>
          <p:cNvSpPr txBox="1"/>
          <p:nvPr/>
        </p:nvSpPr>
        <p:spPr>
          <a:xfrm>
            <a:off x="908920" y="3786281"/>
            <a:ext cx="752475" cy="141930"/>
          </a:xfrm>
          <a:prstGeom prst="rect">
            <a:avLst/>
          </a:prstGeom>
        </p:spPr>
        <p:txBody>
          <a:bodyPr vert="horz" wrap="square" lIns="0" tIns="11906" rIns="0" bIns="0" rtlCol="0">
            <a:spAutoFit/>
          </a:bodyPr>
          <a:lstStyle/>
          <a:p>
            <a:pPr marL="11906">
              <a:spcBef>
                <a:spcPts val="94"/>
              </a:spcBef>
            </a:pPr>
            <a:r>
              <a:rPr sz="844" b="1" spc="-5" dirty="0">
                <a:solidFill>
                  <a:srgbClr val="FFFFFF"/>
                </a:solidFill>
                <a:latin typeface="Segoe UI"/>
                <a:cs typeface="Segoe UI"/>
              </a:rPr>
              <a:t>Periodic</a:t>
            </a:r>
            <a:r>
              <a:rPr sz="844" b="1" spc="-52" dirty="0">
                <a:solidFill>
                  <a:srgbClr val="FFFFFF"/>
                </a:solidFill>
                <a:latin typeface="Segoe UI"/>
                <a:cs typeface="Segoe UI"/>
              </a:rPr>
              <a:t> </a:t>
            </a:r>
            <a:r>
              <a:rPr sz="844" b="1" spc="-5" dirty="0">
                <a:solidFill>
                  <a:srgbClr val="FFFFFF"/>
                </a:solidFill>
                <a:latin typeface="Segoe UI"/>
                <a:cs typeface="Segoe UI"/>
              </a:rPr>
              <a:t>Buyer</a:t>
            </a:r>
            <a:endParaRPr sz="844">
              <a:latin typeface="Segoe UI"/>
              <a:cs typeface="Segoe UI"/>
            </a:endParaRPr>
          </a:p>
        </p:txBody>
      </p:sp>
      <p:sp>
        <p:nvSpPr>
          <p:cNvPr id="43" name="object 43"/>
          <p:cNvSpPr txBox="1"/>
          <p:nvPr/>
        </p:nvSpPr>
        <p:spPr>
          <a:xfrm>
            <a:off x="951895" y="4126105"/>
            <a:ext cx="709613"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VIP</a:t>
            </a:r>
            <a:r>
              <a:rPr sz="844" b="1" spc="-47" dirty="0">
                <a:solidFill>
                  <a:srgbClr val="FFFFFF"/>
                </a:solidFill>
                <a:latin typeface="Segoe UI"/>
                <a:cs typeface="Segoe UI"/>
              </a:rPr>
              <a:t> </a:t>
            </a:r>
            <a:r>
              <a:rPr sz="844" b="1" spc="-5" dirty="0">
                <a:solidFill>
                  <a:srgbClr val="FFFFFF"/>
                </a:solidFill>
                <a:latin typeface="Segoe UI"/>
                <a:cs typeface="Segoe UI"/>
              </a:rPr>
              <a:t>Customer</a:t>
            </a:r>
            <a:endParaRPr sz="844" dirty="0">
              <a:latin typeface="Segoe UI"/>
              <a:cs typeface="Segoe UI"/>
            </a:endParaRPr>
          </a:p>
        </p:txBody>
      </p:sp>
      <p:sp>
        <p:nvSpPr>
          <p:cNvPr id="44" name="object 44"/>
          <p:cNvSpPr txBox="1"/>
          <p:nvPr/>
        </p:nvSpPr>
        <p:spPr>
          <a:xfrm>
            <a:off x="1729383" y="3395265"/>
            <a:ext cx="470891" cy="189419"/>
          </a:xfrm>
          <a:prstGeom prst="rect">
            <a:avLst/>
          </a:prstGeom>
          <a:solidFill>
            <a:srgbClr val="B6CCCC"/>
          </a:solidFill>
        </p:spPr>
        <p:txBody>
          <a:bodyPr vert="horz" wrap="square" lIns="0" tIns="58936" rIns="0" bIns="0" rtlCol="0">
            <a:spAutoFit/>
          </a:bodyPr>
          <a:lstStyle/>
          <a:p>
            <a:pPr marL="186928">
              <a:spcBef>
                <a:spcPts val="464"/>
              </a:spcBef>
            </a:pPr>
            <a:r>
              <a:rPr sz="844" dirty="0">
                <a:solidFill>
                  <a:srgbClr val="FFFFFF"/>
                </a:solidFill>
                <a:latin typeface="Segoe UI"/>
                <a:cs typeface="Segoe UI"/>
              </a:rPr>
              <a:t>15M</a:t>
            </a:r>
            <a:endParaRPr sz="844">
              <a:latin typeface="Segoe UI"/>
              <a:cs typeface="Segoe UI"/>
            </a:endParaRPr>
          </a:p>
        </p:txBody>
      </p:sp>
      <p:sp>
        <p:nvSpPr>
          <p:cNvPr id="45" name="object 45"/>
          <p:cNvSpPr txBox="1"/>
          <p:nvPr/>
        </p:nvSpPr>
        <p:spPr>
          <a:xfrm>
            <a:off x="1729383" y="3735089"/>
            <a:ext cx="836414" cy="189419"/>
          </a:xfrm>
          <a:prstGeom prst="rect">
            <a:avLst/>
          </a:prstGeom>
          <a:solidFill>
            <a:srgbClr val="04D0CA"/>
          </a:solidFill>
        </p:spPr>
        <p:txBody>
          <a:bodyPr vert="horz" wrap="square" lIns="0" tIns="58936" rIns="0" bIns="0" rtlCol="0">
            <a:spAutoFit/>
          </a:bodyPr>
          <a:lstStyle/>
          <a:p>
            <a:pPr marL="553045">
              <a:spcBef>
                <a:spcPts val="464"/>
              </a:spcBef>
            </a:pPr>
            <a:r>
              <a:rPr sz="844" dirty="0">
                <a:solidFill>
                  <a:srgbClr val="FFFFFF"/>
                </a:solidFill>
                <a:latin typeface="Segoe UI"/>
                <a:cs typeface="Segoe UI"/>
              </a:rPr>
              <a:t>27M</a:t>
            </a:r>
            <a:endParaRPr sz="844">
              <a:latin typeface="Segoe UI"/>
              <a:cs typeface="Segoe UI"/>
            </a:endParaRPr>
          </a:p>
        </p:txBody>
      </p:sp>
      <p:sp>
        <p:nvSpPr>
          <p:cNvPr id="46" name="object 46"/>
          <p:cNvSpPr txBox="1"/>
          <p:nvPr/>
        </p:nvSpPr>
        <p:spPr>
          <a:xfrm>
            <a:off x="1729383" y="4074914"/>
            <a:ext cx="426839" cy="189419"/>
          </a:xfrm>
          <a:prstGeom prst="rect">
            <a:avLst/>
          </a:prstGeom>
          <a:solidFill>
            <a:srgbClr val="CCCCCC"/>
          </a:solidFill>
        </p:spPr>
        <p:txBody>
          <a:bodyPr vert="horz" wrap="square" lIns="0" tIns="58936" rIns="0" bIns="0" rtlCol="0">
            <a:spAutoFit/>
          </a:bodyPr>
          <a:lstStyle/>
          <a:p>
            <a:pPr marL="142875">
              <a:spcBef>
                <a:spcPts val="464"/>
              </a:spcBef>
            </a:pPr>
            <a:r>
              <a:rPr sz="844" dirty="0">
                <a:solidFill>
                  <a:srgbClr val="FFFFFF"/>
                </a:solidFill>
                <a:latin typeface="Segoe UI"/>
                <a:cs typeface="Segoe UI"/>
              </a:rPr>
              <a:t>14M</a:t>
            </a:r>
            <a:endParaRPr sz="844">
              <a:latin typeface="Segoe UI"/>
              <a:cs typeface="Segoe UI"/>
            </a:endParaRPr>
          </a:p>
        </p:txBody>
      </p:sp>
      <p:grpSp>
        <p:nvGrpSpPr>
          <p:cNvPr id="47" name="object 47"/>
          <p:cNvGrpSpPr/>
          <p:nvPr/>
        </p:nvGrpSpPr>
        <p:grpSpPr>
          <a:xfrm>
            <a:off x="3695721" y="3854946"/>
            <a:ext cx="1050131" cy="1050131"/>
            <a:chOff x="3764302" y="4111942"/>
            <a:chExt cx="1120140" cy="1120140"/>
          </a:xfrm>
        </p:grpSpPr>
        <p:sp>
          <p:nvSpPr>
            <p:cNvPr id="48" name="object 48"/>
            <p:cNvSpPr/>
            <p:nvPr/>
          </p:nvSpPr>
          <p:spPr>
            <a:xfrm>
              <a:off x="4324349" y="4111942"/>
              <a:ext cx="551180" cy="480059"/>
            </a:xfrm>
            <a:custGeom>
              <a:avLst/>
              <a:gdLst/>
              <a:ahLst/>
              <a:cxnLst/>
              <a:rect l="l" t="t" r="r" b="b"/>
              <a:pathLst>
                <a:path w="551179" h="480060">
                  <a:moveTo>
                    <a:pt x="440811" y="479825"/>
                  </a:moveTo>
                  <a:lnTo>
                    <a:pt x="432181" y="441860"/>
                  </a:lnTo>
                  <a:lnTo>
                    <a:pt x="420287" y="404789"/>
                  </a:lnTo>
                  <a:lnTo>
                    <a:pt x="405221" y="368889"/>
                  </a:lnTo>
                  <a:lnTo>
                    <a:pt x="387094" y="334433"/>
                  </a:lnTo>
                  <a:lnTo>
                    <a:pt x="366045" y="301681"/>
                  </a:lnTo>
                  <a:lnTo>
                    <a:pt x="342232" y="270879"/>
                  </a:lnTo>
                  <a:lnTo>
                    <a:pt x="315835" y="242261"/>
                  </a:lnTo>
                  <a:lnTo>
                    <a:pt x="287054" y="216043"/>
                  </a:lnTo>
                  <a:lnTo>
                    <a:pt x="256105" y="192422"/>
                  </a:lnTo>
                  <a:lnTo>
                    <a:pt x="223222" y="171578"/>
                  </a:lnTo>
                  <a:lnTo>
                    <a:pt x="188654" y="153666"/>
                  </a:lnTo>
                  <a:lnTo>
                    <a:pt x="152661" y="138823"/>
                  </a:lnTo>
                  <a:lnTo>
                    <a:pt x="115516" y="127161"/>
                  </a:lnTo>
                  <a:lnTo>
                    <a:pt x="77498" y="118767"/>
                  </a:lnTo>
                  <a:lnTo>
                    <a:pt x="38896" y="113705"/>
                  </a:lnTo>
                  <a:lnTo>
                    <a:pt x="0" y="112013"/>
                  </a:lnTo>
                  <a:lnTo>
                    <a:pt x="0" y="0"/>
                  </a:lnTo>
                  <a:lnTo>
                    <a:pt x="48620" y="2114"/>
                  </a:lnTo>
                  <a:lnTo>
                    <a:pt x="96873" y="8441"/>
                  </a:lnTo>
                  <a:lnTo>
                    <a:pt x="144395" y="18933"/>
                  </a:lnTo>
                  <a:lnTo>
                    <a:pt x="190826" y="33511"/>
                  </a:lnTo>
                  <a:lnTo>
                    <a:pt x="235817" y="52065"/>
                  </a:lnTo>
                  <a:lnTo>
                    <a:pt x="279027" y="74455"/>
                  </a:lnTo>
                  <a:lnTo>
                    <a:pt x="320131" y="100511"/>
                  </a:lnTo>
                  <a:lnTo>
                    <a:pt x="358817" y="130037"/>
                  </a:lnTo>
                  <a:lnTo>
                    <a:pt x="394794" y="162809"/>
                  </a:lnTo>
                  <a:lnTo>
                    <a:pt x="427790" y="198582"/>
                  </a:lnTo>
                  <a:lnTo>
                    <a:pt x="457557" y="237084"/>
                  </a:lnTo>
                  <a:lnTo>
                    <a:pt x="483868" y="278024"/>
                  </a:lnTo>
                  <a:lnTo>
                    <a:pt x="506526" y="321094"/>
                  </a:lnTo>
                  <a:lnTo>
                    <a:pt x="525359" y="365968"/>
                  </a:lnTo>
                  <a:lnTo>
                    <a:pt x="540226" y="412308"/>
                  </a:lnTo>
                  <a:lnTo>
                    <a:pt x="551014" y="459764"/>
                  </a:lnTo>
                  <a:lnTo>
                    <a:pt x="440811" y="479825"/>
                  </a:lnTo>
                  <a:close/>
                </a:path>
              </a:pathLst>
            </a:custGeom>
            <a:solidFill>
              <a:srgbClr val="CCCCCC"/>
            </a:solidFill>
          </p:spPr>
          <p:txBody>
            <a:bodyPr wrap="square" lIns="0" tIns="0" rIns="0" bIns="0" rtlCol="0"/>
            <a:lstStyle/>
            <a:p>
              <a:endParaRPr sz="1688"/>
            </a:p>
          </p:txBody>
        </p:sp>
        <p:sp>
          <p:nvSpPr>
            <p:cNvPr id="49" name="object 49"/>
            <p:cNvSpPr/>
            <p:nvPr/>
          </p:nvSpPr>
          <p:spPr>
            <a:xfrm>
              <a:off x="3764302" y="4111942"/>
              <a:ext cx="1120140" cy="1120140"/>
            </a:xfrm>
            <a:custGeom>
              <a:avLst/>
              <a:gdLst/>
              <a:ahLst/>
              <a:cxnLst/>
              <a:rect l="l" t="t" r="r" b="b"/>
              <a:pathLst>
                <a:path w="1120139" h="1120139">
                  <a:moveTo>
                    <a:pt x="570194" y="1120047"/>
                  </a:moveTo>
                  <a:lnTo>
                    <a:pt x="527403" y="1119188"/>
                  </a:lnTo>
                  <a:lnTo>
                    <a:pt x="484794" y="1115061"/>
                  </a:lnTo>
                  <a:lnTo>
                    <a:pt x="442624" y="1107692"/>
                  </a:lnTo>
                  <a:lnTo>
                    <a:pt x="401150" y="1097126"/>
                  </a:lnTo>
                  <a:lnTo>
                    <a:pt x="360603" y="1083425"/>
                  </a:lnTo>
                  <a:lnTo>
                    <a:pt x="321212" y="1066663"/>
                  </a:lnTo>
                  <a:lnTo>
                    <a:pt x="283217" y="1046941"/>
                  </a:lnTo>
                  <a:lnTo>
                    <a:pt x="246847" y="1024380"/>
                  </a:lnTo>
                  <a:lnTo>
                    <a:pt x="212306" y="999108"/>
                  </a:lnTo>
                  <a:lnTo>
                    <a:pt x="179789" y="971266"/>
                  </a:lnTo>
                  <a:lnTo>
                    <a:pt x="149493" y="941021"/>
                  </a:lnTo>
                  <a:lnTo>
                    <a:pt x="121602" y="908558"/>
                  </a:lnTo>
                  <a:lnTo>
                    <a:pt x="96270" y="874060"/>
                  </a:lnTo>
                  <a:lnTo>
                    <a:pt x="73643" y="837720"/>
                  </a:lnTo>
                  <a:lnTo>
                    <a:pt x="53857" y="799758"/>
                  </a:lnTo>
                  <a:lnTo>
                    <a:pt x="37032" y="760405"/>
                  </a:lnTo>
                  <a:lnTo>
                    <a:pt x="23261" y="719882"/>
                  </a:lnTo>
                  <a:lnTo>
                    <a:pt x="12623" y="678416"/>
                  </a:lnTo>
                  <a:lnTo>
                    <a:pt x="5183" y="636259"/>
                  </a:lnTo>
                  <a:lnTo>
                    <a:pt x="986" y="593666"/>
                  </a:lnTo>
                  <a:lnTo>
                    <a:pt x="0" y="565143"/>
                  </a:lnTo>
                  <a:lnTo>
                    <a:pt x="52" y="550877"/>
                  </a:lnTo>
                  <a:lnTo>
                    <a:pt x="2390" y="508132"/>
                  </a:lnTo>
                  <a:lnTo>
                    <a:pt x="7986" y="465691"/>
                  </a:lnTo>
                  <a:lnTo>
                    <a:pt x="16805" y="423810"/>
                  </a:lnTo>
                  <a:lnTo>
                    <a:pt x="28796" y="382725"/>
                  </a:lnTo>
                  <a:lnTo>
                    <a:pt x="43893" y="342667"/>
                  </a:lnTo>
                  <a:lnTo>
                    <a:pt x="62006" y="303879"/>
                  </a:lnTo>
                  <a:lnTo>
                    <a:pt x="83023" y="266596"/>
                  </a:lnTo>
                  <a:lnTo>
                    <a:pt x="106826" y="231026"/>
                  </a:lnTo>
                  <a:lnTo>
                    <a:pt x="133282" y="197371"/>
                  </a:lnTo>
                  <a:lnTo>
                    <a:pt x="162231" y="165835"/>
                  </a:lnTo>
                  <a:lnTo>
                    <a:pt x="193497" y="136608"/>
                  </a:lnTo>
                  <a:lnTo>
                    <a:pt x="226904" y="109854"/>
                  </a:lnTo>
                  <a:lnTo>
                    <a:pt x="262264" y="85724"/>
                  </a:lnTo>
                  <a:lnTo>
                    <a:pt x="299363" y="64365"/>
                  </a:lnTo>
                  <a:lnTo>
                    <a:pt x="337977" y="45907"/>
                  </a:lnTo>
                  <a:lnTo>
                    <a:pt x="377888" y="30450"/>
                  </a:lnTo>
                  <a:lnTo>
                    <a:pt x="418872" y="18084"/>
                  </a:lnTo>
                  <a:lnTo>
                    <a:pt x="460680" y="8884"/>
                  </a:lnTo>
                  <a:lnTo>
                    <a:pt x="503060" y="2906"/>
                  </a:lnTo>
                  <a:lnTo>
                    <a:pt x="545772" y="181"/>
                  </a:lnTo>
                  <a:lnTo>
                    <a:pt x="560047" y="0"/>
                  </a:lnTo>
                  <a:lnTo>
                    <a:pt x="560047" y="112013"/>
                  </a:lnTo>
                  <a:lnTo>
                    <a:pt x="548627" y="112159"/>
                  </a:lnTo>
                  <a:lnTo>
                    <a:pt x="537222" y="112595"/>
                  </a:lnTo>
                  <a:lnTo>
                    <a:pt x="491810" y="117240"/>
                  </a:lnTo>
                  <a:lnTo>
                    <a:pt x="447107" y="126481"/>
                  </a:lnTo>
                  <a:lnTo>
                    <a:pt x="403575" y="140223"/>
                  </a:lnTo>
                  <a:lnTo>
                    <a:pt x="361668" y="158323"/>
                  </a:lnTo>
                  <a:lnTo>
                    <a:pt x="321820" y="180593"/>
                  </a:lnTo>
                  <a:lnTo>
                    <a:pt x="284445" y="206802"/>
                  </a:lnTo>
                  <a:lnTo>
                    <a:pt x="249930" y="236678"/>
                  </a:lnTo>
                  <a:lnTo>
                    <a:pt x="218635" y="269910"/>
                  </a:lnTo>
                  <a:lnTo>
                    <a:pt x="190883" y="306155"/>
                  </a:lnTo>
                  <a:lnTo>
                    <a:pt x="166963" y="345035"/>
                  </a:lnTo>
                  <a:lnTo>
                    <a:pt x="147124" y="386147"/>
                  </a:lnTo>
                  <a:lnTo>
                    <a:pt x="131570" y="429065"/>
                  </a:lnTo>
                  <a:lnTo>
                    <a:pt x="120464" y="473342"/>
                  </a:lnTo>
                  <a:lnTo>
                    <a:pt x="113921" y="518520"/>
                  </a:lnTo>
                  <a:lnTo>
                    <a:pt x="112009" y="564128"/>
                  </a:lnTo>
                  <a:lnTo>
                    <a:pt x="112258" y="575539"/>
                  </a:lnTo>
                  <a:lnTo>
                    <a:pt x="116156" y="621021"/>
                  </a:lnTo>
                  <a:lnTo>
                    <a:pt x="124661" y="665870"/>
                  </a:lnTo>
                  <a:lnTo>
                    <a:pt x="137686" y="709622"/>
                  </a:lnTo>
                  <a:lnTo>
                    <a:pt x="155095" y="751821"/>
                  </a:lnTo>
                  <a:lnTo>
                    <a:pt x="176708" y="792029"/>
                  </a:lnTo>
                  <a:lnTo>
                    <a:pt x="202299" y="829830"/>
                  </a:lnTo>
                  <a:lnTo>
                    <a:pt x="231604" y="864831"/>
                  </a:lnTo>
                  <a:lnTo>
                    <a:pt x="264318" y="896668"/>
                  </a:lnTo>
                  <a:lnTo>
                    <a:pt x="300101" y="925011"/>
                  </a:lnTo>
                  <a:lnTo>
                    <a:pt x="338583" y="949567"/>
                  </a:lnTo>
                  <a:lnTo>
                    <a:pt x="379364" y="970079"/>
                  </a:lnTo>
                  <a:lnTo>
                    <a:pt x="422020" y="986336"/>
                  </a:lnTo>
                  <a:lnTo>
                    <a:pt x="466109" y="998168"/>
                  </a:lnTo>
                  <a:lnTo>
                    <a:pt x="511173" y="1005452"/>
                  </a:lnTo>
                  <a:lnTo>
                    <a:pt x="556744" y="1008113"/>
                  </a:lnTo>
                  <a:lnTo>
                    <a:pt x="568164" y="1008052"/>
                  </a:lnTo>
                  <a:lnTo>
                    <a:pt x="613704" y="1004901"/>
                  </a:lnTo>
                  <a:lnTo>
                    <a:pt x="658687" y="997133"/>
                  </a:lnTo>
                  <a:lnTo>
                    <a:pt x="702647" y="984828"/>
                  </a:lnTo>
                  <a:lnTo>
                    <a:pt x="745125" y="968114"/>
                  </a:lnTo>
                  <a:lnTo>
                    <a:pt x="785683" y="947164"/>
                  </a:lnTo>
                  <a:lnTo>
                    <a:pt x="823899" y="922197"/>
                  </a:lnTo>
                  <a:lnTo>
                    <a:pt x="859376" y="893470"/>
                  </a:lnTo>
                  <a:lnTo>
                    <a:pt x="891746" y="861283"/>
                  </a:lnTo>
                  <a:lnTo>
                    <a:pt x="920673" y="825970"/>
                  </a:lnTo>
                  <a:lnTo>
                    <a:pt x="945857" y="787896"/>
                  </a:lnTo>
                  <a:lnTo>
                    <a:pt x="967036" y="747458"/>
                  </a:lnTo>
                  <a:lnTo>
                    <a:pt x="983990" y="705074"/>
                  </a:lnTo>
                  <a:lnTo>
                    <a:pt x="996544" y="661186"/>
                  </a:lnTo>
                  <a:lnTo>
                    <a:pt x="1004567" y="616247"/>
                  </a:lnTo>
                  <a:lnTo>
                    <a:pt x="1007976" y="570726"/>
                  </a:lnTo>
                  <a:lnTo>
                    <a:pt x="1008102" y="559306"/>
                  </a:lnTo>
                  <a:lnTo>
                    <a:pt x="1007938" y="547894"/>
                  </a:lnTo>
                  <a:lnTo>
                    <a:pt x="1004374" y="502384"/>
                  </a:lnTo>
                  <a:lnTo>
                    <a:pt x="1000859" y="479825"/>
                  </a:lnTo>
                  <a:lnTo>
                    <a:pt x="1111062" y="459764"/>
                  </a:lnTo>
                  <a:lnTo>
                    <a:pt x="1117112" y="502133"/>
                  </a:lnTo>
                  <a:lnTo>
                    <a:pt x="1119911" y="544850"/>
                  </a:lnTo>
                  <a:lnTo>
                    <a:pt x="1120116" y="559115"/>
                  </a:lnTo>
                  <a:lnTo>
                    <a:pt x="1119958" y="573390"/>
                  </a:lnTo>
                  <a:lnTo>
                    <a:pt x="1117307" y="616107"/>
                  </a:lnTo>
                  <a:lnTo>
                    <a:pt x="1111399" y="658506"/>
                  </a:lnTo>
                  <a:lnTo>
                    <a:pt x="1102270" y="700330"/>
                  </a:lnTo>
                  <a:lnTo>
                    <a:pt x="1089976" y="741325"/>
                  </a:lnTo>
                  <a:lnTo>
                    <a:pt x="1074588" y="781263"/>
                  </a:lnTo>
                  <a:lnTo>
                    <a:pt x="1056191" y="819916"/>
                  </a:lnTo>
                  <a:lnTo>
                    <a:pt x="1034894" y="857052"/>
                  </a:lnTo>
                  <a:lnTo>
                    <a:pt x="1010830" y="892445"/>
                  </a:lnTo>
                  <a:lnTo>
                    <a:pt x="984133" y="925897"/>
                  </a:lnTo>
                  <a:lnTo>
                    <a:pt x="954953" y="957220"/>
                  </a:lnTo>
                  <a:lnTo>
                    <a:pt x="923465" y="986222"/>
                  </a:lnTo>
                  <a:lnTo>
                    <a:pt x="889862" y="1012729"/>
                  </a:lnTo>
                  <a:lnTo>
                    <a:pt x="854333" y="1036592"/>
                  </a:lnTo>
                  <a:lnTo>
                    <a:pt x="817078" y="1057678"/>
                  </a:lnTo>
                  <a:lnTo>
                    <a:pt x="778320" y="1075856"/>
                  </a:lnTo>
                  <a:lnTo>
                    <a:pt x="738296" y="1091017"/>
                  </a:lnTo>
                  <a:lnTo>
                    <a:pt x="697232" y="1103079"/>
                  </a:lnTo>
                  <a:lnTo>
                    <a:pt x="655357" y="1111971"/>
                  </a:lnTo>
                  <a:lnTo>
                    <a:pt x="612925" y="1117638"/>
                  </a:lnTo>
                  <a:lnTo>
                    <a:pt x="584463" y="1119607"/>
                  </a:lnTo>
                  <a:lnTo>
                    <a:pt x="570194" y="1120047"/>
                  </a:lnTo>
                  <a:close/>
                </a:path>
              </a:pathLst>
            </a:custGeom>
            <a:solidFill>
              <a:srgbClr val="04D0CA"/>
            </a:solidFill>
          </p:spPr>
          <p:txBody>
            <a:bodyPr wrap="square" lIns="0" tIns="0" rIns="0" bIns="0" rtlCol="0"/>
            <a:lstStyle/>
            <a:p>
              <a:endParaRPr sz="1688"/>
            </a:p>
          </p:txBody>
        </p:sp>
      </p:grpSp>
      <p:grpSp>
        <p:nvGrpSpPr>
          <p:cNvPr id="50" name="object 50"/>
          <p:cNvGrpSpPr/>
          <p:nvPr/>
        </p:nvGrpSpPr>
        <p:grpSpPr>
          <a:xfrm>
            <a:off x="3685897" y="1184075"/>
            <a:ext cx="1042988" cy="1042988"/>
            <a:chOff x="3753824" y="1263014"/>
            <a:chExt cx="1112520" cy="1112520"/>
          </a:xfrm>
        </p:grpSpPr>
        <p:sp>
          <p:nvSpPr>
            <p:cNvPr id="51" name="object 51"/>
            <p:cNvSpPr/>
            <p:nvPr/>
          </p:nvSpPr>
          <p:spPr>
            <a:xfrm>
              <a:off x="4310062" y="1263014"/>
              <a:ext cx="547370" cy="476884"/>
            </a:xfrm>
            <a:custGeom>
              <a:avLst/>
              <a:gdLst/>
              <a:ahLst/>
              <a:cxnLst/>
              <a:rect l="l" t="t" r="r" b="b"/>
              <a:pathLst>
                <a:path w="547370" h="476885">
                  <a:moveTo>
                    <a:pt x="437812" y="476561"/>
                  </a:moveTo>
                  <a:lnTo>
                    <a:pt x="429241" y="438855"/>
                  </a:lnTo>
                  <a:lnTo>
                    <a:pt x="417428" y="402035"/>
                  </a:lnTo>
                  <a:lnTo>
                    <a:pt x="402464" y="366380"/>
                  </a:lnTo>
                  <a:lnTo>
                    <a:pt x="384461" y="332158"/>
                  </a:lnTo>
                  <a:lnTo>
                    <a:pt x="363555" y="299628"/>
                  </a:lnTo>
                  <a:lnTo>
                    <a:pt x="339904" y="269037"/>
                  </a:lnTo>
                  <a:lnTo>
                    <a:pt x="313687" y="240613"/>
                  </a:lnTo>
                  <a:lnTo>
                    <a:pt x="285101" y="214573"/>
                  </a:lnTo>
                  <a:lnTo>
                    <a:pt x="254362" y="191113"/>
                  </a:lnTo>
                  <a:lnTo>
                    <a:pt x="221703" y="170410"/>
                  </a:lnTo>
                  <a:lnTo>
                    <a:pt x="187370" y="152621"/>
                  </a:lnTo>
                  <a:lnTo>
                    <a:pt x="151623" y="137879"/>
                  </a:lnTo>
                  <a:lnTo>
                    <a:pt x="114730" y="126296"/>
                  </a:lnTo>
                  <a:lnTo>
                    <a:pt x="76971" y="117959"/>
                  </a:lnTo>
                  <a:lnTo>
                    <a:pt x="38631" y="112932"/>
                  </a:lnTo>
                  <a:lnTo>
                    <a:pt x="0" y="111252"/>
                  </a:lnTo>
                  <a:lnTo>
                    <a:pt x="0" y="0"/>
                  </a:lnTo>
                  <a:lnTo>
                    <a:pt x="48289" y="2100"/>
                  </a:lnTo>
                  <a:lnTo>
                    <a:pt x="96214" y="8384"/>
                  </a:lnTo>
                  <a:lnTo>
                    <a:pt x="143413" y="18805"/>
                  </a:lnTo>
                  <a:lnTo>
                    <a:pt x="189528" y="33283"/>
                  </a:lnTo>
                  <a:lnTo>
                    <a:pt x="234213" y="51711"/>
                  </a:lnTo>
                  <a:lnTo>
                    <a:pt x="277129" y="73948"/>
                  </a:lnTo>
                  <a:lnTo>
                    <a:pt x="317953" y="99827"/>
                  </a:lnTo>
                  <a:lnTo>
                    <a:pt x="356376" y="129152"/>
                  </a:lnTo>
                  <a:lnTo>
                    <a:pt x="392108" y="161702"/>
                  </a:lnTo>
                  <a:lnTo>
                    <a:pt x="424880" y="197231"/>
                  </a:lnTo>
                  <a:lnTo>
                    <a:pt x="454444" y="235471"/>
                  </a:lnTo>
                  <a:lnTo>
                    <a:pt x="480576" y="276133"/>
                  </a:lnTo>
                  <a:lnTo>
                    <a:pt x="503080" y="318910"/>
                  </a:lnTo>
                  <a:lnTo>
                    <a:pt x="521786" y="363479"/>
                  </a:lnTo>
                  <a:lnTo>
                    <a:pt x="536551" y="409503"/>
                  </a:lnTo>
                  <a:lnTo>
                    <a:pt x="547266" y="456636"/>
                  </a:lnTo>
                  <a:lnTo>
                    <a:pt x="437812" y="476561"/>
                  </a:lnTo>
                  <a:close/>
                </a:path>
              </a:pathLst>
            </a:custGeom>
            <a:solidFill>
              <a:srgbClr val="B44B58"/>
            </a:solidFill>
          </p:spPr>
          <p:txBody>
            <a:bodyPr wrap="square" lIns="0" tIns="0" rIns="0" bIns="0" rtlCol="0"/>
            <a:lstStyle/>
            <a:p>
              <a:endParaRPr sz="1688"/>
            </a:p>
          </p:txBody>
        </p:sp>
        <p:sp>
          <p:nvSpPr>
            <p:cNvPr id="52" name="object 52"/>
            <p:cNvSpPr/>
            <p:nvPr/>
          </p:nvSpPr>
          <p:spPr>
            <a:xfrm>
              <a:off x="3753824" y="1263014"/>
              <a:ext cx="1112520" cy="1112520"/>
            </a:xfrm>
            <a:custGeom>
              <a:avLst/>
              <a:gdLst/>
              <a:ahLst/>
              <a:cxnLst/>
              <a:rect l="l" t="t" r="r" b="b"/>
              <a:pathLst>
                <a:path w="1112520" h="1112520">
                  <a:moveTo>
                    <a:pt x="566315" y="1112428"/>
                  </a:moveTo>
                  <a:lnTo>
                    <a:pt x="523815" y="1111574"/>
                  </a:lnTo>
                  <a:lnTo>
                    <a:pt x="481496" y="1107476"/>
                  </a:lnTo>
                  <a:lnTo>
                    <a:pt x="439613" y="1100157"/>
                  </a:lnTo>
                  <a:lnTo>
                    <a:pt x="398421" y="1089663"/>
                  </a:lnTo>
                  <a:lnTo>
                    <a:pt x="358150" y="1076055"/>
                  </a:lnTo>
                  <a:lnTo>
                    <a:pt x="319027" y="1059407"/>
                  </a:lnTo>
                  <a:lnTo>
                    <a:pt x="281291" y="1039819"/>
                  </a:lnTo>
                  <a:lnTo>
                    <a:pt x="245168" y="1017412"/>
                  </a:lnTo>
                  <a:lnTo>
                    <a:pt x="210862" y="992311"/>
                  </a:lnTo>
                  <a:lnTo>
                    <a:pt x="178565" y="964659"/>
                  </a:lnTo>
                  <a:lnTo>
                    <a:pt x="148476" y="934619"/>
                  </a:lnTo>
                  <a:lnTo>
                    <a:pt x="120774" y="902377"/>
                  </a:lnTo>
                  <a:lnTo>
                    <a:pt x="95616" y="868114"/>
                  </a:lnTo>
                  <a:lnTo>
                    <a:pt x="73142" y="832021"/>
                  </a:lnTo>
                  <a:lnTo>
                    <a:pt x="53491" y="794318"/>
                  </a:lnTo>
                  <a:lnTo>
                    <a:pt x="36781" y="755232"/>
                  </a:lnTo>
                  <a:lnTo>
                    <a:pt x="23103" y="714984"/>
                  </a:lnTo>
                  <a:lnTo>
                    <a:pt x="12537" y="673801"/>
                  </a:lnTo>
                  <a:lnTo>
                    <a:pt x="5148" y="631930"/>
                  </a:lnTo>
                  <a:lnTo>
                    <a:pt x="979" y="589627"/>
                  </a:lnTo>
                  <a:lnTo>
                    <a:pt x="0" y="561299"/>
                  </a:lnTo>
                  <a:lnTo>
                    <a:pt x="52" y="547129"/>
                  </a:lnTo>
                  <a:lnTo>
                    <a:pt x="2374" y="504675"/>
                  </a:lnTo>
                  <a:lnTo>
                    <a:pt x="7932" y="462523"/>
                  </a:lnTo>
                  <a:lnTo>
                    <a:pt x="16691" y="420927"/>
                  </a:lnTo>
                  <a:lnTo>
                    <a:pt x="28600" y="380121"/>
                  </a:lnTo>
                  <a:lnTo>
                    <a:pt x="43594" y="340336"/>
                  </a:lnTo>
                  <a:lnTo>
                    <a:pt x="61584" y="301812"/>
                  </a:lnTo>
                  <a:lnTo>
                    <a:pt x="82459" y="264782"/>
                  </a:lnTo>
                  <a:lnTo>
                    <a:pt x="106100" y="229454"/>
                  </a:lnTo>
                  <a:lnTo>
                    <a:pt x="132375" y="196028"/>
                  </a:lnTo>
                  <a:lnTo>
                    <a:pt x="161127" y="164706"/>
                  </a:lnTo>
                  <a:lnTo>
                    <a:pt x="192181" y="135679"/>
                  </a:lnTo>
                  <a:lnTo>
                    <a:pt x="225360" y="109106"/>
                  </a:lnTo>
                  <a:lnTo>
                    <a:pt x="260479" y="85140"/>
                  </a:lnTo>
                  <a:lnTo>
                    <a:pt x="297327" y="63927"/>
                  </a:lnTo>
                  <a:lnTo>
                    <a:pt x="335678" y="45594"/>
                  </a:lnTo>
                  <a:lnTo>
                    <a:pt x="375318" y="30243"/>
                  </a:lnTo>
                  <a:lnTo>
                    <a:pt x="416022" y="17961"/>
                  </a:lnTo>
                  <a:lnTo>
                    <a:pt x="457546" y="8824"/>
                  </a:lnTo>
                  <a:lnTo>
                    <a:pt x="499638" y="2886"/>
                  </a:lnTo>
                  <a:lnTo>
                    <a:pt x="542060" y="180"/>
                  </a:lnTo>
                  <a:lnTo>
                    <a:pt x="556237" y="0"/>
                  </a:lnTo>
                  <a:lnTo>
                    <a:pt x="556237" y="111252"/>
                  </a:lnTo>
                  <a:lnTo>
                    <a:pt x="544895" y="111396"/>
                  </a:lnTo>
                  <a:lnTo>
                    <a:pt x="533568" y="111829"/>
                  </a:lnTo>
                  <a:lnTo>
                    <a:pt x="488465" y="116442"/>
                  </a:lnTo>
                  <a:lnTo>
                    <a:pt x="444065" y="125621"/>
                  </a:lnTo>
                  <a:lnTo>
                    <a:pt x="400830" y="139269"/>
                  </a:lnTo>
                  <a:lnTo>
                    <a:pt x="359208" y="157246"/>
                  </a:lnTo>
                  <a:lnTo>
                    <a:pt x="319631" y="179364"/>
                  </a:lnTo>
                  <a:lnTo>
                    <a:pt x="282510" y="205395"/>
                  </a:lnTo>
                  <a:lnTo>
                    <a:pt x="248230" y="235068"/>
                  </a:lnTo>
                  <a:lnTo>
                    <a:pt x="217148" y="268074"/>
                  </a:lnTo>
                  <a:lnTo>
                    <a:pt x="189585" y="304072"/>
                  </a:lnTo>
                  <a:lnTo>
                    <a:pt x="165828" y="342688"/>
                  </a:lnTo>
                  <a:lnTo>
                    <a:pt x="146123" y="383520"/>
                  </a:lnTo>
                  <a:lnTo>
                    <a:pt x="130675" y="426146"/>
                  </a:lnTo>
                  <a:lnTo>
                    <a:pt x="119645" y="470122"/>
                  </a:lnTo>
                  <a:lnTo>
                    <a:pt x="113146" y="514992"/>
                  </a:lnTo>
                  <a:lnTo>
                    <a:pt x="111247" y="560291"/>
                  </a:lnTo>
                  <a:lnTo>
                    <a:pt x="111494" y="571624"/>
                  </a:lnTo>
                  <a:lnTo>
                    <a:pt x="115366" y="616796"/>
                  </a:lnTo>
                  <a:lnTo>
                    <a:pt x="123813" y="661341"/>
                  </a:lnTo>
                  <a:lnTo>
                    <a:pt x="136750" y="704794"/>
                  </a:lnTo>
                  <a:lnTo>
                    <a:pt x="154040" y="746706"/>
                  </a:lnTo>
                  <a:lnTo>
                    <a:pt x="175506" y="786641"/>
                  </a:lnTo>
                  <a:lnTo>
                    <a:pt x="200923" y="824185"/>
                  </a:lnTo>
                  <a:lnTo>
                    <a:pt x="230028" y="858948"/>
                  </a:lnTo>
                  <a:lnTo>
                    <a:pt x="262520" y="890568"/>
                  </a:lnTo>
                  <a:lnTo>
                    <a:pt x="298060" y="918719"/>
                  </a:lnTo>
                  <a:lnTo>
                    <a:pt x="336280" y="943107"/>
                  </a:lnTo>
                  <a:lnTo>
                    <a:pt x="376783" y="963480"/>
                  </a:lnTo>
                  <a:lnTo>
                    <a:pt x="419149" y="979626"/>
                  </a:lnTo>
                  <a:lnTo>
                    <a:pt x="462938" y="991377"/>
                  </a:lnTo>
                  <a:lnTo>
                    <a:pt x="507695" y="998612"/>
                  </a:lnTo>
                  <a:lnTo>
                    <a:pt x="552957" y="1001256"/>
                  </a:lnTo>
                  <a:lnTo>
                    <a:pt x="564299" y="1001194"/>
                  </a:lnTo>
                  <a:lnTo>
                    <a:pt x="609530" y="998065"/>
                  </a:lnTo>
                  <a:lnTo>
                    <a:pt x="654207" y="990349"/>
                  </a:lnTo>
                  <a:lnTo>
                    <a:pt x="697867" y="978128"/>
                  </a:lnTo>
                  <a:lnTo>
                    <a:pt x="740057" y="961528"/>
                  </a:lnTo>
                  <a:lnTo>
                    <a:pt x="780339" y="940721"/>
                  </a:lnTo>
                  <a:lnTo>
                    <a:pt x="818294" y="915923"/>
                  </a:lnTo>
                  <a:lnTo>
                    <a:pt x="853530" y="887393"/>
                  </a:lnTo>
                  <a:lnTo>
                    <a:pt x="885680" y="855424"/>
                  </a:lnTo>
                  <a:lnTo>
                    <a:pt x="914410" y="820351"/>
                  </a:lnTo>
                  <a:lnTo>
                    <a:pt x="939422" y="782536"/>
                  </a:lnTo>
                  <a:lnTo>
                    <a:pt x="960457" y="742373"/>
                  </a:lnTo>
                  <a:lnTo>
                    <a:pt x="977296" y="700278"/>
                  </a:lnTo>
                  <a:lnTo>
                    <a:pt x="989765" y="656688"/>
                  </a:lnTo>
                  <a:lnTo>
                    <a:pt x="997733" y="612055"/>
                  </a:lnTo>
                  <a:lnTo>
                    <a:pt x="1001119" y="566843"/>
                  </a:lnTo>
                  <a:lnTo>
                    <a:pt x="1001245" y="555501"/>
                  </a:lnTo>
                  <a:lnTo>
                    <a:pt x="1001081" y="544167"/>
                  </a:lnTo>
                  <a:lnTo>
                    <a:pt x="997542" y="498967"/>
                  </a:lnTo>
                  <a:lnTo>
                    <a:pt x="994050" y="476561"/>
                  </a:lnTo>
                  <a:lnTo>
                    <a:pt x="1103503" y="456636"/>
                  </a:lnTo>
                  <a:lnTo>
                    <a:pt x="1109513" y="498717"/>
                  </a:lnTo>
                  <a:lnTo>
                    <a:pt x="1112292" y="541144"/>
                  </a:lnTo>
                  <a:lnTo>
                    <a:pt x="1112497" y="555312"/>
                  </a:lnTo>
                  <a:lnTo>
                    <a:pt x="1112340" y="569489"/>
                  </a:lnTo>
                  <a:lnTo>
                    <a:pt x="1109706" y="611916"/>
                  </a:lnTo>
                  <a:lnTo>
                    <a:pt x="1103839" y="654026"/>
                  </a:lnTo>
                  <a:lnTo>
                    <a:pt x="1094771" y="695566"/>
                  </a:lnTo>
                  <a:lnTo>
                    <a:pt x="1082561" y="736282"/>
                  </a:lnTo>
                  <a:lnTo>
                    <a:pt x="1067278" y="775948"/>
                  </a:lnTo>
                  <a:lnTo>
                    <a:pt x="1049006" y="814339"/>
                  </a:lnTo>
                  <a:lnTo>
                    <a:pt x="1027854" y="851222"/>
                  </a:lnTo>
                  <a:lnTo>
                    <a:pt x="1003953" y="886374"/>
                  </a:lnTo>
                  <a:lnTo>
                    <a:pt x="977438" y="919599"/>
                  </a:lnTo>
                  <a:lnTo>
                    <a:pt x="948456" y="950708"/>
                  </a:lnTo>
                  <a:lnTo>
                    <a:pt x="917183" y="979513"/>
                  </a:lnTo>
                  <a:lnTo>
                    <a:pt x="883809" y="1005839"/>
                  </a:lnTo>
                  <a:lnTo>
                    <a:pt x="848522" y="1029541"/>
                  </a:lnTo>
                  <a:lnTo>
                    <a:pt x="811519" y="1050483"/>
                  </a:lnTo>
                  <a:lnTo>
                    <a:pt x="773026" y="1068537"/>
                  </a:lnTo>
                  <a:lnTo>
                    <a:pt x="733274" y="1083595"/>
                  </a:lnTo>
                  <a:lnTo>
                    <a:pt x="692489" y="1095575"/>
                  </a:lnTo>
                  <a:lnTo>
                    <a:pt x="650899" y="1104406"/>
                  </a:lnTo>
                  <a:lnTo>
                    <a:pt x="608756" y="1110035"/>
                  </a:lnTo>
                  <a:lnTo>
                    <a:pt x="580487" y="1111991"/>
                  </a:lnTo>
                  <a:lnTo>
                    <a:pt x="566315" y="1112428"/>
                  </a:lnTo>
                  <a:close/>
                </a:path>
              </a:pathLst>
            </a:custGeom>
            <a:solidFill>
              <a:srgbClr val="CCCCCC"/>
            </a:solidFill>
          </p:spPr>
          <p:txBody>
            <a:bodyPr wrap="square" lIns="0" tIns="0" rIns="0" bIns="0" rtlCol="0"/>
            <a:lstStyle/>
            <a:p>
              <a:endParaRPr sz="1688"/>
            </a:p>
          </p:txBody>
        </p:sp>
      </p:grpSp>
      <p:sp>
        <p:nvSpPr>
          <p:cNvPr id="53" name="object 53"/>
          <p:cNvSpPr txBox="1"/>
          <p:nvPr/>
        </p:nvSpPr>
        <p:spPr>
          <a:xfrm>
            <a:off x="3893110" y="1553169"/>
            <a:ext cx="628650" cy="322837"/>
          </a:xfrm>
          <a:prstGeom prst="rect">
            <a:avLst/>
          </a:prstGeom>
        </p:spPr>
        <p:txBody>
          <a:bodyPr vert="horz" wrap="square" lIns="0" tIns="12502" rIns="0" bIns="0" rtlCol="0">
            <a:spAutoFit/>
          </a:bodyPr>
          <a:lstStyle/>
          <a:p>
            <a:pPr marL="11906">
              <a:spcBef>
                <a:spcPts val="98"/>
              </a:spcBef>
            </a:pPr>
            <a:r>
              <a:rPr sz="2016" spc="314" dirty="0">
                <a:solidFill>
                  <a:srgbClr val="B44B58"/>
                </a:solidFill>
                <a:latin typeface="Trebuchet MS"/>
                <a:cs typeface="Trebuchet MS"/>
              </a:rPr>
              <a:t>22</a:t>
            </a:r>
            <a:r>
              <a:rPr sz="2016" spc="802" dirty="0">
                <a:solidFill>
                  <a:srgbClr val="B44B58"/>
                </a:solidFill>
                <a:latin typeface="Trebuchet MS"/>
                <a:cs typeface="Trebuchet MS"/>
              </a:rPr>
              <a:t>%</a:t>
            </a:r>
            <a:endParaRPr sz="2016">
              <a:latin typeface="Trebuchet MS"/>
              <a:cs typeface="Trebuchet MS"/>
            </a:endParaRPr>
          </a:p>
        </p:txBody>
      </p:sp>
      <p:sp>
        <p:nvSpPr>
          <p:cNvPr id="54" name="object 54"/>
          <p:cNvSpPr txBox="1"/>
          <p:nvPr/>
        </p:nvSpPr>
        <p:spPr>
          <a:xfrm>
            <a:off x="3915435" y="4241004"/>
            <a:ext cx="628650" cy="322837"/>
          </a:xfrm>
          <a:prstGeom prst="rect">
            <a:avLst/>
          </a:prstGeom>
        </p:spPr>
        <p:txBody>
          <a:bodyPr vert="horz" wrap="square" lIns="0" tIns="12502" rIns="0" bIns="0" rtlCol="0">
            <a:spAutoFit/>
          </a:bodyPr>
          <a:lstStyle/>
          <a:p>
            <a:pPr marL="11906">
              <a:spcBef>
                <a:spcPts val="98"/>
              </a:spcBef>
            </a:pPr>
            <a:r>
              <a:rPr sz="2016" spc="314" dirty="0">
                <a:solidFill>
                  <a:srgbClr val="04D0CA"/>
                </a:solidFill>
                <a:latin typeface="Trebuchet MS"/>
                <a:cs typeface="Trebuchet MS"/>
              </a:rPr>
              <a:t>78</a:t>
            </a:r>
            <a:r>
              <a:rPr sz="2016" spc="802" dirty="0">
                <a:solidFill>
                  <a:srgbClr val="04D0CA"/>
                </a:solidFill>
                <a:latin typeface="Trebuchet MS"/>
                <a:cs typeface="Trebuchet MS"/>
              </a:rPr>
              <a:t>%</a:t>
            </a:r>
            <a:endParaRPr sz="2016" dirty="0">
              <a:latin typeface="Trebuchet MS"/>
              <a:cs typeface="Trebuchet MS"/>
            </a:endParaRPr>
          </a:p>
        </p:txBody>
      </p:sp>
      <p:sp>
        <p:nvSpPr>
          <p:cNvPr id="55" name="object 55"/>
          <p:cNvSpPr txBox="1"/>
          <p:nvPr/>
        </p:nvSpPr>
        <p:spPr>
          <a:xfrm>
            <a:off x="3203851" y="2420005"/>
            <a:ext cx="2042517" cy="214065"/>
          </a:xfrm>
          <a:prstGeom prst="rect">
            <a:avLst/>
          </a:prstGeom>
        </p:spPr>
        <p:txBody>
          <a:bodyPr vert="horz" wrap="square" lIns="0" tIns="11906" rIns="0" bIns="0" rtlCol="0">
            <a:spAutoFit/>
          </a:bodyPr>
          <a:lstStyle/>
          <a:p>
            <a:pPr marL="11906">
              <a:spcBef>
                <a:spcPts val="94"/>
              </a:spcBef>
            </a:pPr>
            <a:r>
              <a:rPr sz="1313" b="1" spc="-5" dirty="0">
                <a:solidFill>
                  <a:srgbClr val="B44B58"/>
                </a:solidFill>
                <a:latin typeface="Segoe UI"/>
                <a:cs typeface="Segoe UI"/>
              </a:rPr>
              <a:t>Customer</a:t>
            </a:r>
            <a:r>
              <a:rPr sz="1313" b="1" spc="-19" dirty="0">
                <a:solidFill>
                  <a:srgbClr val="B44B58"/>
                </a:solidFill>
                <a:latin typeface="Segoe UI"/>
                <a:cs typeface="Segoe UI"/>
              </a:rPr>
              <a:t> </a:t>
            </a:r>
            <a:r>
              <a:rPr sz="1313" b="1" dirty="0">
                <a:solidFill>
                  <a:srgbClr val="FFFFFF"/>
                </a:solidFill>
                <a:latin typeface="Segoe UI"/>
                <a:cs typeface="Segoe UI"/>
              </a:rPr>
              <a:t>Without</a:t>
            </a:r>
            <a:r>
              <a:rPr sz="1313" b="1" spc="-23" dirty="0">
                <a:solidFill>
                  <a:srgbClr val="FFFFFF"/>
                </a:solidFill>
                <a:latin typeface="Segoe UI"/>
                <a:cs typeface="Segoe UI"/>
              </a:rPr>
              <a:t> </a:t>
            </a:r>
            <a:r>
              <a:rPr sz="1313" b="1" spc="-5" dirty="0">
                <a:solidFill>
                  <a:srgbClr val="FFFFFF"/>
                </a:solidFill>
                <a:latin typeface="Segoe UI"/>
                <a:cs typeface="Segoe UI"/>
              </a:rPr>
              <a:t>Orders</a:t>
            </a:r>
            <a:endParaRPr sz="1313" dirty="0">
              <a:latin typeface="Segoe UI"/>
              <a:cs typeface="Segoe UI"/>
            </a:endParaRPr>
          </a:p>
        </p:txBody>
      </p:sp>
      <p:sp>
        <p:nvSpPr>
          <p:cNvPr id="56" name="object 56"/>
          <p:cNvSpPr txBox="1"/>
          <p:nvPr/>
        </p:nvSpPr>
        <p:spPr>
          <a:xfrm>
            <a:off x="3172178" y="2863453"/>
            <a:ext cx="2096095" cy="961000"/>
          </a:xfrm>
          <a:prstGeom prst="rect">
            <a:avLst/>
          </a:prstGeom>
        </p:spPr>
        <p:txBody>
          <a:bodyPr vert="horz" wrap="square" lIns="0" tIns="11906" rIns="0" bIns="0" rtlCol="0">
            <a:spAutoFit/>
          </a:bodyPr>
          <a:lstStyle/>
          <a:p>
            <a:pPr marL="42863">
              <a:lnSpc>
                <a:spcPts val="1266"/>
              </a:lnSpc>
              <a:spcBef>
                <a:spcPts val="94"/>
              </a:spcBef>
            </a:pPr>
            <a:r>
              <a:rPr sz="1125" spc="-47" dirty="0">
                <a:solidFill>
                  <a:srgbClr val="FFFFFF"/>
                </a:solidFill>
                <a:latin typeface="Trebuchet MS"/>
                <a:cs typeface="Trebuchet MS"/>
              </a:rPr>
              <a:t>UNITED</a:t>
            </a:r>
            <a:r>
              <a:rPr sz="1125" spc="-80" dirty="0">
                <a:solidFill>
                  <a:srgbClr val="FFFFFF"/>
                </a:solidFill>
                <a:latin typeface="Trebuchet MS"/>
                <a:cs typeface="Trebuchet MS"/>
              </a:rPr>
              <a:t> </a:t>
            </a:r>
            <a:r>
              <a:rPr sz="1125" spc="-14" dirty="0">
                <a:solidFill>
                  <a:srgbClr val="FFFFFF"/>
                </a:solidFill>
                <a:latin typeface="Trebuchet MS"/>
                <a:cs typeface="Trebuchet MS"/>
              </a:rPr>
              <a:t>S</a:t>
            </a:r>
            <a:r>
              <a:rPr sz="1125" spc="-89" dirty="0">
                <a:solidFill>
                  <a:srgbClr val="FFFFFF"/>
                </a:solidFill>
                <a:latin typeface="Trebuchet MS"/>
                <a:cs typeface="Trebuchet MS"/>
              </a:rPr>
              <a:t>T</a:t>
            </a:r>
            <a:r>
              <a:rPr sz="1125" spc="-107" dirty="0">
                <a:solidFill>
                  <a:srgbClr val="FFFFFF"/>
                </a:solidFill>
                <a:latin typeface="Trebuchet MS"/>
                <a:cs typeface="Trebuchet MS"/>
              </a:rPr>
              <a:t>A</a:t>
            </a:r>
            <a:r>
              <a:rPr sz="1125" spc="-9" dirty="0">
                <a:solidFill>
                  <a:srgbClr val="FFFFFF"/>
                </a:solidFill>
                <a:latin typeface="Trebuchet MS"/>
                <a:cs typeface="Trebuchet MS"/>
              </a:rPr>
              <a:t>TES</a:t>
            </a:r>
            <a:r>
              <a:rPr sz="1125" spc="-80" dirty="0">
                <a:solidFill>
                  <a:srgbClr val="FFFFFF"/>
                </a:solidFill>
                <a:latin typeface="Trebuchet MS"/>
                <a:cs typeface="Trebuchet MS"/>
              </a:rPr>
              <a:t> </a:t>
            </a:r>
            <a:r>
              <a:rPr sz="1125" spc="-23" dirty="0">
                <a:solidFill>
                  <a:srgbClr val="FFFFFF"/>
                </a:solidFill>
                <a:latin typeface="Trebuchet MS"/>
                <a:cs typeface="Trebuchet MS"/>
              </a:rPr>
              <a:t>Leads</a:t>
            </a:r>
            <a:r>
              <a:rPr sz="1125" spc="-80" dirty="0">
                <a:solidFill>
                  <a:srgbClr val="FFFFFF"/>
                </a:solidFill>
                <a:latin typeface="Trebuchet MS"/>
                <a:cs typeface="Trebuchet MS"/>
              </a:rPr>
              <a:t> </a:t>
            </a:r>
            <a:r>
              <a:rPr sz="1125" spc="-75" dirty="0">
                <a:solidFill>
                  <a:srgbClr val="FFFFFF"/>
                </a:solidFill>
                <a:latin typeface="Trebuchet MS"/>
                <a:cs typeface="Trebuchet MS"/>
              </a:rPr>
              <a:t>with</a:t>
            </a:r>
            <a:r>
              <a:rPr sz="1125" spc="-80" dirty="0">
                <a:solidFill>
                  <a:srgbClr val="FFFFFF"/>
                </a:solidFill>
                <a:latin typeface="Trebuchet MS"/>
                <a:cs typeface="Trebuchet MS"/>
              </a:rPr>
              <a:t> </a:t>
            </a:r>
            <a:r>
              <a:rPr sz="1125" spc="-42" dirty="0">
                <a:solidFill>
                  <a:srgbClr val="FFFFFF"/>
                </a:solidFill>
                <a:latin typeface="Trebuchet MS"/>
                <a:cs typeface="Trebuchet MS"/>
              </a:rPr>
              <a:t>33.21%</a:t>
            </a:r>
            <a:endParaRPr sz="1125">
              <a:latin typeface="Trebuchet MS"/>
              <a:cs typeface="Trebuchet MS"/>
            </a:endParaRPr>
          </a:p>
          <a:p>
            <a:pPr marL="167283" marR="4763" indent="-127992">
              <a:lnSpc>
                <a:spcPts val="1181"/>
              </a:lnSpc>
              <a:spcBef>
                <a:spcPts val="94"/>
              </a:spcBef>
            </a:pPr>
            <a:r>
              <a:rPr sz="1125" spc="-84" dirty="0">
                <a:solidFill>
                  <a:srgbClr val="FFFFFF"/>
                </a:solidFill>
                <a:latin typeface="Trebuchet MS"/>
                <a:cs typeface="Trebuchet MS"/>
              </a:rPr>
              <a:t>of</a:t>
            </a:r>
            <a:r>
              <a:rPr sz="1125" spc="-80" dirty="0">
                <a:solidFill>
                  <a:srgbClr val="FFFFFF"/>
                </a:solidFill>
                <a:latin typeface="Trebuchet MS"/>
                <a:cs typeface="Trebuchet MS"/>
              </a:rPr>
              <a:t> </a:t>
            </a:r>
            <a:r>
              <a:rPr sz="1125" spc="-38" dirty="0">
                <a:solidFill>
                  <a:srgbClr val="FFFFFF"/>
                </a:solidFill>
                <a:latin typeface="Trebuchet MS"/>
                <a:cs typeface="Trebuchet MS"/>
              </a:rPr>
              <a:t>customers</a:t>
            </a:r>
            <a:r>
              <a:rPr sz="1125" spc="-80" dirty="0">
                <a:solidFill>
                  <a:srgbClr val="FFFFFF"/>
                </a:solidFill>
                <a:latin typeface="Trebuchet MS"/>
                <a:cs typeface="Trebuchet MS"/>
              </a:rPr>
              <a:t> </a:t>
            </a:r>
            <a:r>
              <a:rPr sz="1125" spc="-75" dirty="0">
                <a:solidFill>
                  <a:srgbClr val="FFFFFF"/>
                </a:solidFill>
                <a:latin typeface="Trebuchet MS"/>
                <a:cs typeface="Trebuchet MS"/>
              </a:rPr>
              <a:t>with</a:t>
            </a:r>
            <a:r>
              <a:rPr sz="1125" spc="-80" dirty="0">
                <a:solidFill>
                  <a:srgbClr val="FFFFFF"/>
                </a:solidFill>
                <a:latin typeface="Trebuchet MS"/>
                <a:cs typeface="Trebuchet MS"/>
              </a:rPr>
              <a:t> </a:t>
            </a:r>
            <a:r>
              <a:rPr sz="1125" spc="-56" dirty="0">
                <a:solidFill>
                  <a:srgbClr val="FFFFFF"/>
                </a:solidFill>
                <a:latin typeface="Trebuchet MS"/>
                <a:cs typeface="Trebuchet MS"/>
              </a:rPr>
              <a:t>no</a:t>
            </a:r>
            <a:r>
              <a:rPr sz="1125" spc="-80" dirty="0">
                <a:solidFill>
                  <a:srgbClr val="FFFFFF"/>
                </a:solidFill>
                <a:latin typeface="Trebuchet MS"/>
                <a:cs typeface="Trebuchet MS"/>
              </a:rPr>
              <a:t> </a:t>
            </a:r>
            <a:r>
              <a:rPr sz="1125" spc="-28" dirty="0">
                <a:solidFill>
                  <a:srgbClr val="FFFFFF"/>
                </a:solidFill>
                <a:latin typeface="Trebuchet MS"/>
                <a:cs typeface="Trebuchet MS"/>
              </a:rPr>
              <a:t>orders</a:t>
            </a:r>
            <a:r>
              <a:rPr sz="1125" spc="-80" dirty="0">
                <a:solidFill>
                  <a:srgbClr val="FFFFFF"/>
                </a:solidFill>
                <a:latin typeface="Trebuchet MS"/>
                <a:cs typeface="Trebuchet MS"/>
              </a:rPr>
              <a:t> </a:t>
            </a:r>
            <a:r>
              <a:rPr sz="1125" spc="-47" dirty="0">
                <a:solidFill>
                  <a:srgbClr val="FFFFFF"/>
                </a:solidFill>
                <a:latin typeface="Trebuchet MS"/>
                <a:cs typeface="Trebuchet MS"/>
              </a:rPr>
              <a:t>among  </a:t>
            </a:r>
            <a:r>
              <a:rPr sz="1125" spc="-42" dirty="0">
                <a:solidFill>
                  <a:srgbClr val="FFFFFF"/>
                </a:solidFill>
                <a:latin typeface="Trebuchet MS"/>
                <a:cs typeface="Trebuchet MS"/>
              </a:rPr>
              <a:t>8</a:t>
            </a:r>
            <a:r>
              <a:rPr sz="1125" spc="-80" dirty="0">
                <a:solidFill>
                  <a:srgbClr val="FFFFFF"/>
                </a:solidFill>
                <a:latin typeface="Trebuchet MS"/>
                <a:cs typeface="Trebuchet MS"/>
              </a:rPr>
              <a:t> </a:t>
            </a:r>
            <a:r>
              <a:rPr sz="1125" spc="-52" dirty="0">
                <a:solidFill>
                  <a:srgbClr val="FFFFFF"/>
                </a:solidFill>
                <a:latin typeface="Trebuchet MS"/>
                <a:cs typeface="Trebuchet MS"/>
              </a:rPr>
              <a:t>countries</a:t>
            </a:r>
            <a:r>
              <a:rPr sz="1125" spc="-80" dirty="0">
                <a:solidFill>
                  <a:srgbClr val="FFFFFF"/>
                </a:solidFill>
                <a:latin typeface="Trebuchet MS"/>
                <a:cs typeface="Trebuchet MS"/>
              </a:rPr>
              <a:t> </a:t>
            </a:r>
            <a:r>
              <a:rPr sz="1125" spc="-84" dirty="0">
                <a:solidFill>
                  <a:srgbClr val="FFFFFF"/>
                </a:solidFill>
                <a:latin typeface="Trebuchet MS"/>
                <a:cs typeface="Trebuchet MS"/>
              </a:rPr>
              <a:t>that</a:t>
            </a:r>
            <a:r>
              <a:rPr sz="1125" spc="-80" dirty="0">
                <a:solidFill>
                  <a:srgbClr val="FFFFFF"/>
                </a:solidFill>
                <a:latin typeface="Trebuchet MS"/>
                <a:cs typeface="Trebuchet MS"/>
              </a:rPr>
              <a:t> </a:t>
            </a:r>
            <a:r>
              <a:rPr sz="1125" spc="-66" dirty="0">
                <a:solidFill>
                  <a:srgbClr val="FFFFFF"/>
                </a:solidFill>
                <a:latin typeface="Trebuchet MS"/>
                <a:cs typeface="Trebuchet MS"/>
              </a:rPr>
              <a:t>could</a:t>
            </a:r>
            <a:r>
              <a:rPr sz="1125" spc="-80" dirty="0">
                <a:solidFill>
                  <a:srgbClr val="FFFFFF"/>
                </a:solidFill>
                <a:latin typeface="Trebuchet MS"/>
                <a:cs typeface="Trebuchet MS"/>
              </a:rPr>
              <a:t> </a:t>
            </a:r>
            <a:r>
              <a:rPr sz="1125" spc="-56" dirty="0">
                <a:solidFill>
                  <a:srgbClr val="FFFFFF"/>
                </a:solidFill>
                <a:latin typeface="Trebuchet MS"/>
                <a:cs typeface="Trebuchet MS"/>
              </a:rPr>
              <a:t>generate</a:t>
            </a:r>
            <a:endParaRPr sz="1125">
              <a:latin typeface="Trebuchet MS"/>
              <a:cs typeface="Trebuchet MS"/>
            </a:endParaRPr>
          </a:p>
          <a:p>
            <a:pPr marL="11906" marR="9525" indent="86320">
              <a:lnSpc>
                <a:spcPts val="1181"/>
              </a:lnSpc>
            </a:pPr>
            <a:r>
              <a:rPr sz="1125" spc="-75" dirty="0">
                <a:solidFill>
                  <a:srgbClr val="FFFFFF"/>
                </a:solidFill>
                <a:latin typeface="Trebuchet MS"/>
                <a:cs typeface="Trebuchet MS"/>
              </a:rPr>
              <a:t>$5,873,812</a:t>
            </a:r>
            <a:r>
              <a:rPr sz="1125" spc="-80" dirty="0">
                <a:solidFill>
                  <a:srgbClr val="FFFFFF"/>
                </a:solidFill>
                <a:latin typeface="Trebuchet MS"/>
                <a:cs typeface="Trebuchet MS"/>
              </a:rPr>
              <a:t> </a:t>
            </a:r>
            <a:r>
              <a:rPr sz="1125" spc="-61" dirty="0">
                <a:solidFill>
                  <a:srgbClr val="FFFFFF"/>
                </a:solidFill>
                <a:latin typeface="Trebuchet MS"/>
                <a:cs typeface="Trebuchet MS"/>
              </a:rPr>
              <a:t>in</a:t>
            </a:r>
            <a:r>
              <a:rPr sz="1125" spc="-80" dirty="0">
                <a:solidFill>
                  <a:srgbClr val="FFFFFF"/>
                </a:solidFill>
                <a:latin typeface="Trebuchet MS"/>
                <a:cs typeface="Trebuchet MS"/>
              </a:rPr>
              <a:t> </a:t>
            </a:r>
            <a:r>
              <a:rPr sz="1125" spc="-38" dirty="0">
                <a:solidFill>
                  <a:srgbClr val="FFFFFF"/>
                </a:solidFill>
                <a:latin typeface="Trebuchet MS"/>
                <a:cs typeface="Trebuchet MS"/>
              </a:rPr>
              <a:t>re</a:t>
            </a:r>
            <a:r>
              <a:rPr sz="1125" spc="-61" dirty="0">
                <a:solidFill>
                  <a:srgbClr val="FFFFFF"/>
                </a:solidFill>
                <a:latin typeface="Trebuchet MS"/>
                <a:cs typeface="Trebuchet MS"/>
              </a:rPr>
              <a:t>venue</a:t>
            </a:r>
            <a:r>
              <a:rPr sz="1125" spc="-80" dirty="0">
                <a:solidFill>
                  <a:srgbClr val="FFFFFF"/>
                </a:solidFill>
                <a:latin typeface="Trebuchet MS"/>
                <a:cs typeface="Trebuchet MS"/>
              </a:rPr>
              <a:t> </a:t>
            </a:r>
            <a:r>
              <a:rPr sz="1125" spc="-66" dirty="0">
                <a:solidFill>
                  <a:srgbClr val="FFFFFF"/>
                </a:solidFill>
                <a:latin typeface="Trebuchet MS"/>
                <a:cs typeface="Trebuchet MS"/>
              </a:rPr>
              <a:t>from</a:t>
            </a:r>
            <a:r>
              <a:rPr sz="1125" spc="-80" dirty="0">
                <a:solidFill>
                  <a:srgbClr val="FFFFFF"/>
                </a:solidFill>
                <a:latin typeface="Trebuchet MS"/>
                <a:cs typeface="Trebuchet MS"/>
              </a:rPr>
              <a:t> </a:t>
            </a:r>
            <a:r>
              <a:rPr sz="1125" spc="-70" dirty="0">
                <a:solidFill>
                  <a:srgbClr val="FFFFFF"/>
                </a:solidFill>
                <a:latin typeface="Trebuchet MS"/>
                <a:cs typeface="Trebuchet MS"/>
              </a:rPr>
              <a:t>1,122  </a:t>
            </a:r>
            <a:r>
              <a:rPr sz="1125" spc="-56" dirty="0">
                <a:solidFill>
                  <a:srgbClr val="FFFFFF"/>
                </a:solidFill>
                <a:latin typeface="Trebuchet MS"/>
                <a:cs typeface="Trebuchet MS"/>
              </a:rPr>
              <a:t>customers,</a:t>
            </a:r>
            <a:r>
              <a:rPr sz="1125" spc="-80" dirty="0">
                <a:solidFill>
                  <a:srgbClr val="FFFFFF"/>
                </a:solidFill>
                <a:latin typeface="Trebuchet MS"/>
                <a:cs typeface="Trebuchet MS"/>
              </a:rPr>
              <a:t> </a:t>
            </a:r>
            <a:r>
              <a:rPr sz="1125" spc="-47" dirty="0">
                <a:solidFill>
                  <a:srgbClr val="FFFFFF"/>
                </a:solidFill>
                <a:latin typeface="Trebuchet MS"/>
                <a:cs typeface="Trebuchet MS"/>
              </a:rPr>
              <a:t>comprising</a:t>
            </a:r>
            <a:r>
              <a:rPr sz="1125" spc="-80" dirty="0">
                <a:solidFill>
                  <a:srgbClr val="FFFFFF"/>
                </a:solidFill>
                <a:latin typeface="Trebuchet MS"/>
                <a:cs typeface="Trebuchet MS"/>
              </a:rPr>
              <a:t> </a:t>
            </a:r>
            <a:r>
              <a:rPr sz="1125" spc="-33" dirty="0">
                <a:solidFill>
                  <a:srgbClr val="FFFFFF"/>
                </a:solidFill>
                <a:latin typeface="Trebuchet MS"/>
                <a:cs typeface="Trebuchet MS"/>
              </a:rPr>
              <a:t>50.80%</a:t>
            </a:r>
            <a:r>
              <a:rPr sz="1125" spc="-80" dirty="0">
                <a:solidFill>
                  <a:srgbClr val="FFFFFF"/>
                </a:solidFill>
                <a:latin typeface="Trebuchet MS"/>
                <a:cs typeface="Trebuchet MS"/>
              </a:rPr>
              <a:t> </a:t>
            </a:r>
            <a:r>
              <a:rPr sz="1125" spc="-66" dirty="0">
                <a:solidFill>
                  <a:srgbClr val="FFFFFF"/>
                </a:solidFill>
                <a:latin typeface="Trebuchet MS"/>
                <a:cs typeface="Trebuchet MS"/>
              </a:rPr>
              <a:t>male</a:t>
            </a:r>
            <a:endParaRPr sz="1125">
              <a:latin typeface="Trebuchet MS"/>
              <a:cs typeface="Trebuchet MS"/>
            </a:endParaRPr>
          </a:p>
          <a:p>
            <a:pPr marL="509588">
              <a:lnSpc>
                <a:spcPts val="1172"/>
              </a:lnSpc>
            </a:pPr>
            <a:r>
              <a:rPr sz="1125" spc="-70" dirty="0">
                <a:solidFill>
                  <a:srgbClr val="FFFFFF"/>
                </a:solidFill>
                <a:latin typeface="Trebuchet MS"/>
                <a:cs typeface="Trebuchet MS"/>
              </a:rPr>
              <a:t>and</a:t>
            </a:r>
            <a:r>
              <a:rPr sz="1125" spc="-80" dirty="0">
                <a:solidFill>
                  <a:srgbClr val="FFFFFF"/>
                </a:solidFill>
                <a:latin typeface="Trebuchet MS"/>
                <a:cs typeface="Trebuchet MS"/>
              </a:rPr>
              <a:t> </a:t>
            </a:r>
            <a:r>
              <a:rPr sz="1125" spc="-42" dirty="0">
                <a:solidFill>
                  <a:srgbClr val="FFFFFF"/>
                </a:solidFill>
                <a:latin typeface="Trebuchet MS"/>
                <a:cs typeface="Trebuchet MS"/>
              </a:rPr>
              <a:t>49.20%</a:t>
            </a:r>
            <a:r>
              <a:rPr sz="1125" spc="-80" dirty="0">
                <a:solidFill>
                  <a:srgbClr val="FFFFFF"/>
                </a:solidFill>
                <a:latin typeface="Trebuchet MS"/>
                <a:cs typeface="Trebuchet MS"/>
              </a:rPr>
              <a:t> fema</a:t>
            </a:r>
            <a:r>
              <a:rPr sz="1125" spc="-56" dirty="0">
                <a:solidFill>
                  <a:srgbClr val="FFFFFF"/>
                </a:solidFill>
                <a:latin typeface="Trebuchet MS"/>
                <a:cs typeface="Trebuchet MS"/>
              </a:rPr>
              <a:t>l</a:t>
            </a:r>
            <a:r>
              <a:rPr sz="1125" spc="-66" dirty="0">
                <a:solidFill>
                  <a:srgbClr val="FFFFFF"/>
                </a:solidFill>
                <a:latin typeface="Trebuchet MS"/>
                <a:cs typeface="Trebuchet MS"/>
              </a:rPr>
              <a:t>e</a:t>
            </a:r>
            <a:endParaRPr sz="1125">
              <a:latin typeface="Trebuchet MS"/>
              <a:cs typeface="Trebuchet MS"/>
            </a:endParaRPr>
          </a:p>
        </p:txBody>
      </p:sp>
      <p:sp>
        <p:nvSpPr>
          <p:cNvPr id="57" name="object 57"/>
          <p:cNvSpPr txBox="1"/>
          <p:nvPr/>
        </p:nvSpPr>
        <p:spPr>
          <a:xfrm>
            <a:off x="3149854" y="5134630"/>
            <a:ext cx="2091333" cy="1291283"/>
          </a:xfrm>
          <a:prstGeom prst="rect">
            <a:avLst/>
          </a:prstGeom>
        </p:spPr>
        <p:txBody>
          <a:bodyPr vert="horz" wrap="square" lIns="0" tIns="11906" rIns="0" bIns="0" rtlCol="0">
            <a:spAutoFit/>
          </a:bodyPr>
          <a:lstStyle/>
          <a:p>
            <a:pPr marL="288727">
              <a:spcBef>
                <a:spcPts val="94"/>
              </a:spcBef>
            </a:pPr>
            <a:r>
              <a:rPr sz="1313" b="1" spc="-5" dirty="0">
                <a:solidFill>
                  <a:srgbClr val="04D0CA"/>
                </a:solidFill>
                <a:latin typeface="Segoe UI"/>
                <a:cs typeface="Segoe UI"/>
              </a:rPr>
              <a:t>Customer</a:t>
            </a:r>
            <a:r>
              <a:rPr sz="1313" b="1" spc="-23" dirty="0">
                <a:solidFill>
                  <a:srgbClr val="04D0CA"/>
                </a:solidFill>
                <a:latin typeface="Segoe UI"/>
                <a:cs typeface="Segoe UI"/>
              </a:rPr>
              <a:t> </a:t>
            </a:r>
            <a:r>
              <a:rPr sz="1313" b="1" dirty="0">
                <a:solidFill>
                  <a:srgbClr val="FFFFFF"/>
                </a:solidFill>
                <a:latin typeface="Segoe UI"/>
                <a:cs typeface="Segoe UI"/>
              </a:rPr>
              <a:t>With</a:t>
            </a:r>
            <a:r>
              <a:rPr sz="1313" b="1" spc="-23" dirty="0">
                <a:solidFill>
                  <a:srgbClr val="FFFFFF"/>
                </a:solidFill>
                <a:latin typeface="Segoe UI"/>
                <a:cs typeface="Segoe UI"/>
              </a:rPr>
              <a:t> </a:t>
            </a:r>
            <a:r>
              <a:rPr sz="1313" b="1" spc="-5" dirty="0">
                <a:solidFill>
                  <a:srgbClr val="FFFFFF"/>
                </a:solidFill>
                <a:latin typeface="Segoe UI"/>
                <a:cs typeface="Segoe UI"/>
              </a:rPr>
              <a:t>Orders</a:t>
            </a:r>
            <a:endParaRPr sz="1313">
              <a:latin typeface="Segoe UI"/>
              <a:cs typeface="Segoe UI"/>
            </a:endParaRPr>
          </a:p>
          <a:p>
            <a:pPr marL="42863">
              <a:lnSpc>
                <a:spcPts val="1266"/>
              </a:lnSpc>
              <a:spcBef>
                <a:spcPts val="1036"/>
              </a:spcBef>
            </a:pPr>
            <a:r>
              <a:rPr sz="1125" spc="-47" dirty="0">
                <a:solidFill>
                  <a:srgbClr val="FFFFFF"/>
                </a:solidFill>
                <a:latin typeface="Trebuchet MS"/>
                <a:cs typeface="Trebuchet MS"/>
              </a:rPr>
              <a:t>UNITED</a:t>
            </a:r>
            <a:r>
              <a:rPr sz="1125" spc="-80" dirty="0">
                <a:solidFill>
                  <a:srgbClr val="FFFFFF"/>
                </a:solidFill>
                <a:latin typeface="Trebuchet MS"/>
                <a:cs typeface="Trebuchet MS"/>
              </a:rPr>
              <a:t> </a:t>
            </a:r>
            <a:r>
              <a:rPr sz="1125" spc="-14" dirty="0">
                <a:solidFill>
                  <a:srgbClr val="FFFFFF"/>
                </a:solidFill>
                <a:latin typeface="Trebuchet MS"/>
                <a:cs typeface="Trebuchet MS"/>
              </a:rPr>
              <a:t>S</a:t>
            </a:r>
            <a:r>
              <a:rPr sz="1125" spc="-89" dirty="0">
                <a:solidFill>
                  <a:srgbClr val="FFFFFF"/>
                </a:solidFill>
                <a:latin typeface="Trebuchet MS"/>
                <a:cs typeface="Trebuchet MS"/>
              </a:rPr>
              <a:t>T</a:t>
            </a:r>
            <a:r>
              <a:rPr sz="1125" spc="-107" dirty="0">
                <a:solidFill>
                  <a:srgbClr val="FFFFFF"/>
                </a:solidFill>
                <a:latin typeface="Trebuchet MS"/>
                <a:cs typeface="Trebuchet MS"/>
              </a:rPr>
              <a:t>A</a:t>
            </a:r>
            <a:r>
              <a:rPr sz="1125" spc="-9" dirty="0">
                <a:solidFill>
                  <a:srgbClr val="FFFFFF"/>
                </a:solidFill>
                <a:latin typeface="Trebuchet MS"/>
                <a:cs typeface="Trebuchet MS"/>
              </a:rPr>
              <a:t>TES</a:t>
            </a:r>
            <a:r>
              <a:rPr sz="1125" spc="-80" dirty="0">
                <a:solidFill>
                  <a:srgbClr val="FFFFFF"/>
                </a:solidFill>
                <a:latin typeface="Trebuchet MS"/>
                <a:cs typeface="Trebuchet MS"/>
              </a:rPr>
              <a:t> </a:t>
            </a:r>
            <a:r>
              <a:rPr sz="1125" spc="-23" dirty="0">
                <a:solidFill>
                  <a:srgbClr val="FFFFFF"/>
                </a:solidFill>
                <a:latin typeface="Trebuchet MS"/>
                <a:cs typeface="Trebuchet MS"/>
              </a:rPr>
              <a:t>Leads</a:t>
            </a:r>
            <a:r>
              <a:rPr sz="1125" spc="-80" dirty="0">
                <a:solidFill>
                  <a:srgbClr val="FFFFFF"/>
                </a:solidFill>
                <a:latin typeface="Trebuchet MS"/>
                <a:cs typeface="Trebuchet MS"/>
              </a:rPr>
              <a:t> </a:t>
            </a:r>
            <a:r>
              <a:rPr sz="1125" spc="-75" dirty="0">
                <a:solidFill>
                  <a:srgbClr val="FFFFFF"/>
                </a:solidFill>
                <a:latin typeface="Trebuchet MS"/>
                <a:cs typeface="Trebuchet MS"/>
              </a:rPr>
              <a:t>with</a:t>
            </a:r>
            <a:r>
              <a:rPr sz="1125" spc="-80" dirty="0">
                <a:solidFill>
                  <a:srgbClr val="FFFFFF"/>
                </a:solidFill>
                <a:latin typeface="Trebuchet MS"/>
                <a:cs typeface="Trebuchet MS"/>
              </a:rPr>
              <a:t> </a:t>
            </a:r>
            <a:r>
              <a:rPr sz="1125" spc="-42" dirty="0">
                <a:solidFill>
                  <a:srgbClr val="FFFFFF"/>
                </a:solidFill>
                <a:latin typeface="Trebuchet MS"/>
                <a:cs typeface="Trebuchet MS"/>
              </a:rPr>
              <a:t>48.00%</a:t>
            </a:r>
            <a:endParaRPr sz="1125">
              <a:latin typeface="Trebuchet MS"/>
              <a:cs typeface="Trebuchet MS"/>
            </a:endParaRPr>
          </a:p>
          <a:p>
            <a:pPr marL="219670" marR="51791" indent="-160734">
              <a:lnSpc>
                <a:spcPts val="1181"/>
              </a:lnSpc>
              <a:spcBef>
                <a:spcPts val="94"/>
              </a:spcBef>
            </a:pPr>
            <a:r>
              <a:rPr sz="1125" spc="-84" dirty="0">
                <a:solidFill>
                  <a:srgbClr val="FFFFFF"/>
                </a:solidFill>
                <a:latin typeface="Trebuchet MS"/>
                <a:cs typeface="Trebuchet MS"/>
              </a:rPr>
              <a:t>of</a:t>
            </a:r>
            <a:r>
              <a:rPr sz="1125" spc="-80" dirty="0">
                <a:solidFill>
                  <a:srgbClr val="FFFFFF"/>
                </a:solidFill>
                <a:latin typeface="Trebuchet MS"/>
                <a:cs typeface="Trebuchet MS"/>
              </a:rPr>
              <a:t> </a:t>
            </a:r>
            <a:r>
              <a:rPr sz="1125" spc="-38" dirty="0">
                <a:solidFill>
                  <a:srgbClr val="FFFFFF"/>
                </a:solidFill>
                <a:latin typeface="Trebuchet MS"/>
                <a:cs typeface="Trebuchet MS"/>
              </a:rPr>
              <a:t>customers</a:t>
            </a:r>
            <a:r>
              <a:rPr sz="1125" spc="-80" dirty="0">
                <a:solidFill>
                  <a:srgbClr val="FFFFFF"/>
                </a:solidFill>
                <a:latin typeface="Trebuchet MS"/>
                <a:cs typeface="Trebuchet MS"/>
              </a:rPr>
              <a:t> </a:t>
            </a:r>
            <a:r>
              <a:rPr sz="1125" spc="-75" dirty="0">
                <a:solidFill>
                  <a:srgbClr val="FFFFFF"/>
                </a:solidFill>
                <a:latin typeface="Trebuchet MS"/>
                <a:cs typeface="Trebuchet MS"/>
              </a:rPr>
              <a:t>with</a:t>
            </a:r>
            <a:r>
              <a:rPr sz="1125" spc="-80" dirty="0">
                <a:solidFill>
                  <a:srgbClr val="FFFFFF"/>
                </a:solidFill>
                <a:latin typeface="Trebuchet MS"/>
                <a:cs typeface="Trebuchet MS"/>
              </a:rPr>
              <a:t> </a:t>
            </a:r>
            <a:r>
              <a:rPr sz="1125" spc="-28" dirty="0">
                <a:solidFill>
                  <a:srgbClr val="FFFFFF"/>
                </a:solidFill>
                <a:latin typeface="Trebuchet MS"/>
                <a:cs typeface="Trebuchet MS"/>
              </a:rPr>
              <a:t>orders</a:t>
            </a:r>
            <a:r>
              <a:rPr sz="1125" spc="-80" dirty="0">
                <a:solidFill>
                  <a:srgbClr val="FFFFFF"/>
                </a:solidFill>
                <a:latin typeface="Trebuchet MS"/>
                <a:cs typeface="Trebuchet MS"/>
              </a:rPr>
              <a:t> </a:t>
            </a:r>
            <a:r>
              <a:rPr sz="1125" spc="-52" dirty="0">
                <a:solidFill>
                  <a:srgbClr val="FFFFFF"/>
                </a:solidFill>
                <a:latin typeface="Trebuchet MS"/>
                <a:cs typeface="Trebuchet MS"/>
              </a:rPr>
              <a:t>among</a:t>
            </a:r>
            <a:r>
              <a:rPr sz="1125" spc="-80" dirty="0">
                <a:solidFill>
                  <a:srgbClr val="FFFFFF"/>
                </a:solidFill>
                <a:latin typeface="Trebuchet MS"/>
                <a:cs typeface="Trebuchet MS"/>
              </a:rPr>
              <a:t> </a:t>
            </a:r>
            <a:r>
              <a:rPr sz="1125" spc="-33" dirty="0">
                <a:solidFill>
                  <a:srgbClr val="FFFFFF"/>
                </a:solidFill>
                <a:latin typeface="Trebuchet MS"/>
                <a:cs typeface="Trebuchet MS"/>
              </a:rPr>
              <a:t>8  </a:t>
            </a:r>
            <a:r>
              <a:rPr sz="1125" spc="-52" dirty="0">
                <a:solidFill>
                  <a:srgbClr val="FFFFFF"/>
                </a:solidFill>
                <a:latin typeface="Trebuchet MS"/>
                <a:cs typeface="Trebuchet MS"/>
              </a:rPr>
              <a:t>countries</a:t>
            </a:r>
            <a:r>
              <a:rPr sz="1125" spc="-80" dirty="0">
                <a:solidFill>
                  <a:srgbClr val="FFFFFF"/>
                </a:solidFill>
                <a:latin typeface="Trebuchet MS"/>
                <a:cs typeface="Trebuchet MS"/>
              </a:rPr>
              <a:t> </a:t>
            </a:r>
            <a:r>
              <a:rPr sz="1125" spc="-84" dirty="0">
                <a:solidFill>
                  <a:srgbClr val="FFFFFF"/>
                </a:solidFill>
                <a:latin typeface="Trebuchet MS"/>
                <a:cs typeface="Trebuchet MS"/>
              </a:rPr>
              <a:t>that</a:t>
            </a:r>
            <a:r>
              <a:rPr sz="1125" spc="-80" dirty="0">
                <a:solidFill>
                  <a:srgbClr val="FFFFFF"/>
                </a:solidFill>
                <a:latin typeface="Trebuchet MS"/>
                <a:cs typeface="Trebuchet MS"/>
              </a:rPr>
              <a:t> </a:t>
            </a:r>
            <a:r>
              <a:rPr sz="1125" spc="-19" dirty="0">
                <a:solidFill>
                  <a:srgbClr val="FFFFFF"/>
                </a:solidFill>
                <a:latin typeface="Trebuchet MS"/>
                <a:cs typeface="Trebuchet MS"/>
              </a:rPr>
              <a:t>has</a:t>
            </a:r>
            <a:r>
              <a:rPr sz="1125" spc="-80" dirty="0">
                <a:solidFill>
                  <a:srgbClr val="FFFFFF"/>
                </a:solidFill>
                <a:latin typeface="Trebuchet MS"/>
                <a:cs typeface="Trebuchet MS"/>
              </a:rPr>
              <a:t> </a:t>
            </a:r>
            <a:r>
              <a:rPr sz="1125" spc="-61" dirty="0">
                <a:solidFill>
                  <a:srgbClr val="FFFFFF"/>
                </a:solidFill>
                <a:latin typeface="Trebuchet MS"/>
                <a:cs typeface="Trebuchet MS"/>
              </a:rPr>
              <a:t>generated</a:t>
            </a:r>
            <a:endParaRPr sz="1125">
              <a:latin typeface="Trebuchet MS"/>
              <a:cs typeface="Trebuchet MS"/>
            </a:endParaRPr>
          </a:p>
          <a:p>
            <a:pPr marL="11906" marR="4763" indent="51197">
              <a:lnSpc>
                <a:spcPts val="1181"/>
              </a:lnSpc>
            </a:pPr>
            <a:r>
              <a:rPr sz="1125" spc="-75" dirty="0">
                <a:solidFill>
                  <a:srgbClr val="FFFFFF"/>
                </a:solidFill>
                <a:latin typeface="Trebuchet MS"/>
                <a:cs typeface="Trebuchet MS"/>
              </a:rPr>
              <a:t>$29,871,631</a:t>
            </a:r>
            <a:r>
              <a:rPr sz="1125" spc="-80" dirty="0">
                <a:solidFill>
                  <a:srgbClr val="FFFFFF"/>
                </a:solidFill>
                <a:latin typeface="Trebuchet MS"/>
                <a:cs typeface="Trebuchet MS"/>
              </a:rPr>
              <a:t> </a:t>
            </a:r>
            <a:r>
              <a:rPr sz="1125" spc="-61" dirty="0">
                <a:solidFill>
                  <a:srgbClr val="FFFFFF"/>
                </a:solidFill>
                <a:latin typeface="Trebuchet MS"/>
                <a:cs typeface="Trebuchet MS"/>
              </a:rPr>
              <a:t>in</a:t>
            </a:r>
            <a:r>
              <a:rPr sz="1125" spc="-80" dirty="0">
                <a:solidFill>
                  <a:srgbClr val="FFFFFF"/>
                </a:solidFill>
                <a:latin typeface="Trebuchet MS"/>
                <a:cs typeface="Trebuchet MS"/>
              </a:rPr>
              <a:t> </a:t>
            </a:r>
            <a:r>
              <a:rPr sz="1125" spc="-38" dirty="0">
                <a:solidFill>
                  <a:srgbClr val="FFFFFF"/>
                </a:solidFill>
                <a:latin typeface="Trebuchet MS"/>
                <a:cs typeface="Trebuchet MS"/>
              </a:rPr>
              <a:t>re</a:t>
            </a:r>
            <a:r>
              <a:rPr sz="1125" spc="-61" dirty="0">
                <a:solidFill>
                  <a:srgbClr val="FFFFFF"/>
                </a:solidFill>
                <a:latin typeface="Trebuchet MS"/>
                <a:cs typeface="Trebuchet MS"/>
              </a:rPr>
              <a:t>venue</a:t>
            </a:r>
            <a:r>
              <a:rPr sz="1125" spc="-80" dirty="0">
                <a:solidFill>
                  <a:srgbClr val="FFFFFF"/>
                </a:solidFill>
                <a:latin typeface="Trebuchet MS"/>
                <a:cs typeface="Trebuchet MS"/>
              </a:rPr>
              <a:t> </a:t>
            </a:r>
            <a:r>
              <a:rPr sz="1125" spc="-66" dirty="0">
                <a:solidFill>
                  <a:srgbClr val="FFFFFF"/>
                </a:solidFill>
                <a:latin typeface="Trebuchet MS"/>
                <a:cs typeface="Trebuchet MS"/>
              </a:rPr>
              <a:t>from</a:t>
            </a:r>
            <a:r>
              <a:rPr sz="1125" spc="-80" dirty="0">
                <a:solidFill>
                  <a:srgbClr val="FFFFFF"/>
                </a:solidFill>
                <a:latin typeface="Trebuchet MS"/>
                <a:cs typeface="Trebuchet MS"/>
              </a:rPr>
              <a:t> </a:t>
            </a:r>
            <a:r>
              <a:rPr sz="1125" spc="-61" dirty="0">
                <a:solidFill>
                  <a:srgbClr val="FFFFFF"/>
                </a:solidFill>
                <a:latin typeface="Trebuchet MS"/>
                <a:cs typeface="Trebuchet MS"/>
              </a:rPr>
              <a:t>5,706  </a:t>
            </a:r>
            <a:r>
              <a:rPr sz="1125" spc="-56" dirty="0">
                <a:solidFill>
                  <a:srgbClr val="FFFFFF"/>
                </a:solidFill>
                <a:latin typeface="Trebuchet MS"/>
                <a:cs typeface="Trebuchet MS"/>
              </a:rPr>
              <a:t>customers,</a:t>
            </a:r>
            <a:r>
              <a:rPr sz="1125" spc="-80" dirty="0">
                <a:solidFill>
                  <a:srgbClr val="FFFFFF"/>
                </a:solidFill>
                <a:latin typeface="Trebuchet MS"/>
                <a:cs typeface="Trebuchet MS"/>
              </a:rPr>
              <a:t> </a:t>
            </a:r>
            <a:r>
              <a:rPr sz="1125" spc="-47" dirty="0">
                <a:solidFill>
                  <a:srgbClr val="FFFFFF"/>
                </a:solidFill>
                <a:latin typeface="Trebuchet MS"/>
                <a:cs typeface="Trebuchet MS"/>
              </a:rPr>
              <a:t>comprising</a:t>
            </a:r>
            <a:r>
              <a:rPr sz="1125" spc="-80" dirty="0">
                <a:solidFill>
                  <a:srgbClr val="FFFFFF"/>
                </a:solidFill>
                <a:latin typeface="Trebuchet MS"/>
                <a:cs typeface="Trebuchet MS"/>
              </a:rPr>
              <a:t> </a:t>
            </a:r>
            <a:r>
              <a:rPr sz="1125" spc="-33" dirty="0">
                <a:solidFill>
                  <a:srgbClr val="FFFFFF"/>
                </a:solidFill>
                <a:latin typeface="Trebuchet MS"/>
                <a:cs typeface="Trebuchet MS"/>
              </a:rPr>
              <a:t>50.88%</a:t>
            </a:r>
            <a:r>
              <a:rPr sz="1125" spc="-80" dirty="0">
                <a:solidFill>
                  <a:srgbClr val="FFFFFF"/>
                </a:solidFill>
                <a:latin typeface="Trebuchet MS"/>
                <a:cs typeface="Trebuchet MS"/>
              </a:rPr>
              <a:t> </a:t>
            </a:r>
            <a:r>
              <a:rPr sz="1125" spc="-66" dirty="0">
                <a:solidFill>
                  <a:srgbClr val="FFFFFF"/>
                </a:solidFill>
                <a:latin typeface="Trebuchet MS"/>
                <a:cs typeface="Trebuchet MS"/>
              </a:rPr>
              <a:t>male</a:t>
            </a:r>
            <a:endParaRPr sz="1125">
              <a:latin typeface="Trebuchet MS"/>
              <a:cs typeface="Trebuchet MS"/>
            </a:endParaRPr>
          </a:p>
          <a:p>
            <a:pPr marL="509588">
              <a:lnSpc>
                <a:spcPts val="1172"/>
              </a:lnSpc>
            </a:pPr>
            <a:r>
              <a:rPr sz="1125" spc="-70" dirty="0">
                <a:solidFill>
                  <a:srgbClr val="FFFFFF"/>
                </a:solidFill>
                <a:latin typeface="Trebuchet MS"/>
                <a:cs typeface="Trebuchet MS"/>
              </a:rPr>
              <a:t>and</a:t>
            </a:r>
            <a:r>
              <a:rPr sz="1125" spc="-80" dirty="0">
                <a:solidFill>
                  <a:srgbClr val="FFFFFF"/>
                </a:solidFill>
                <a:latin typeface="Trebuchet MS"/>
                <a:cs typeface="Trebuchet MS"/>
              </a:rPr>
              <a:t> </a:t>
            </a:r>
            <a:r>
              <a:rPr sz="1125" spc="-42" dirty="0">
                <a:solidFill>
                  <a:srgbClr val="FFFFFF"/>
                </a:solidFill>
                <a:latin typeface="Trebuchet MS"/>
                <a:cs typeface="Trebuchet MS"/>
              </a:rPr>
              <a:t>49.12%</a:t>
            </a:r>
            <a:r>
              <a:rPr sz="1125" spc="-80" dirty="0">
                <a:solidFill>
                  <a:srgbClr val="FFFFFF"/>
                </a:solidFill>
                <a:latin typeface="Trebuchet MS"/>
                <a:cs typeface="Trebuchet MS"/>
              </a:rPr>
              <a:t> fema</a:t>
            </a:r>
            <a:r>
              <a:rPr sz="1125" spc="-56" dirty="0">
                <a:solidFill>
                  <a:srgbClr val="FFFFFF"/>
                </a:solidFill>
                <a:latin typeface="Trebuchet MS"/>
                <a:cs typeface="Trebuchet MS"/>
              </a:rPr>
              <a:t>l</a:t>
            </a:r>
            <a:r>
              <a:rPr sz="1125" spc="-66" dirty="0">
                <a:solidFill>
                  <a:srgbClr val="FFFFFF"/>
                </a:solidFill>
                <a:latin typeface="Trebuchet MS"/>
                <a:cs typeface="Trebuchet MS"/>
              </a:rPr>
              <a:t>e</a:t>
            </a:r>
            <a:endParaRPr sz="1125">
              <a:latin typeface="Trebuchet MS"/>
              <a:cs typeface="Trebuchet MS"/>
            </a:endParaRPr>
          </a:p>
        </p:txBody>
      </p:sp>
      <p:sp>
        <p:nvSpPr>
          <p:cNvPr id="58" name="object 58"/>
          <p:cNvSpPr txBox="1"/>
          <p:nvPr/>
        </p:nvSpPr>
        <p:spPr>
          <a:xfrm>
            <a:off x="2260699" y="4719340"/>
            <a:ext cx="535781" cy="208655"/>
          </a:xfrm>
          <a:prstGeom prst="rect">
            <a:avLst/>
          </a:prstGeom>
          <a:solidFill>
            <a:srgbClr val="04D0CA"/>
          </a:solidFill>
          <a:ln w="9524">
            <a:solidFill>
              <a:srgbClr val="E9E9E9"/>
            </a:solidFill>
          </a:ln>
        </p:spPr>
        <p:txBody>
          <a:bodyPr vert="horz" wrap="square" lIns="0" tIns="63698" rIns="0" bIns="0" rtlCol="0">
            <a:spAutoFit/>
          </a:bodyPr>
          <a:lstStyle/>
          <a:p>
            <a:pPr marL="48815">
              <a:spcBef>
                <a:spcPts val="502"/>
              </a:spcBef>
              <a:tabLst>
                <a:tab pos="367308" algn="l"/>
              </a:tabLst>
            </a:pPr>
            <a:r>
              <a:rPr sz="1406" baseline="2777" dirty="0">
                <a:solidFill>
                  <a:srgbClr val="FFFFFF"/>
                </a:solidFill>
                <a:latin typeface="Segoe UI"/>
                <a:cs typeface="Segoe UI"/>
              </a:rPr>
              <a:t>23	</a:t>
            </a:r>
            <a:r>
              <a:rPr sz="938" spc="-215" dirty="0">
                <a:solidFill>
                  <a:srgbClr val="FFFFFF"/>
                </a:solidFill>
                <a:latin typeface="Segoe UI Symbol"/>
                <a:cs typeface="Segoe UI Symbol"/>
              </a:rPr>
              <a:t></a:t>
            </a:r>
            <a:endParaRPr sz="938">
              <a:latin typeface="Segoe UI Symbol"/>
              <a:cs typeface="Segoe UI Symbol"/>
            </a:endParaRPr>
          </a:p>
        </p:txBody>
      </p:sp>
      <p:sp>
        <p:nvSpPr>
          <p:cNvPr id="59" name="object 59"/>
          <p:cNvSpPr txBox="1"/>
          <p:nvPr/>
        </p:nvSpPr>
        <p:spPr>
          <a:xfrm>
            <a:off x="1262062" y="1080647"/>
            <a:ext cx="1469827" cy="1225295"/>
          </a:xfrm>
          <a:prstGeom prst="rect">
            <a:avLst/>
          </a:prstGeom>
        </p:spPr>
        <p:txBody>
          <a:bodyPr vert="horz" wrap="square" lIns="0" tIns="29170" rIns="0" bIns="0" rtlCol="0">
            <a:spAutoFit/>
          </a:bodyPr>
          <a:lstStyle/>
          <a:p>
            <a:pPr marL="109537">
              <a:spcBef>
                <a:spcPts val="230"/>
              </a:spcBef>
            </a:pPr>
            <a:r>
              <a:rPr sz="1313" b="1" spc="-28" dirty="0">
                <a:solidFill>
                  <a:srgbClr val="FFFFFF"/>
                </a:solidFill>
                <a:latin typeface="Segoe UI"/>
                <a:cs typeface="Segoe UI"/>
              </a:rPr>
              <a:t>Total</a:t>
            </a:r>
            <a:r>
              <a:rPr sz="1313" b="1" spc="-38" dirty="0">
                <a:solidFill>
                  <a:srgbClr val="FFFFFF"/>
                </a:solidFill>
                <a:latin typeface="Segoe UI"/>
                <a:cs typeface="Segoe UI"/>
              </a:rPr>
              <a:t> </a:t>
            </a:r>
            <a:r>
              <a:rPr sz="1313" dirty="0">
                <a:solidFill>
                  <a:srgbClr val="FFFFFF"/>
                </a:solidFill>
                <a:latin typeface="Segoe UI"/>
                <a:cs typeface="Segoe UI"/>
              </a:rPr>
              <a:t>Customers</a:t>
            </a:r>
            <a:endParaRPr sz="1313" dirty="0">
              <a:latin typeface="Segoe UI"/>
              <a:cs typeface="Segoe UI"/>
            </a:endParaRPr>
          </a:p>
          <a:p>
            <a:pPr marL="345877">
              <a:spcBef>
                <a:spcPts val="183"/>
              </a:spcBef>
            </a:pPr>
            <a:r>
              <a:rPr sz="1781" spc="173" dirty="0">
                <a:solidFill>
                  <a:srgbClr val="FFFFFF"/>
                </a:solidFill>
                <a:latin typeface="Trebuchet MS"/>
                <a:cs typeface="Trebuchet MS"/>
              </a:rPr>
              <a:t>15.27K</a:t>
            </a:r>
            <a:endParaRPr sz="1781" dirty="0">
              <a:latin typeface="Trebuchet MS"/>
              <a:cs typeface="Trebuchet MS"/>
            </a:endParaRPr>
          </a:p>
          <a:p>
            <a:pPr marL="11906">
              <a:spcBef>
                <a:spcPts val="1238"/>
              </a:spcBef>
            </a:pPr>
            <a:r>
              <a:rPr sz="1313" b="1" spc="-14" dirty="0">
                <a:solidFill>
                  <a:srgbClr val="FFFFFF"/>
                </a:solidFill>
                <a:latin typeface="Segoe UI"/>
                <a:cs typeface="Segoe UI"/>
              </a:rPr>
              <a:t>Avg.</a:t>
            </a:r>
            <a:r>
              <a:rPr sz="1313" b="1" spc="-38" dirty="0">
                <a:solidFill>
                  <a:srgbClr val="FFFFFF"/>
                </a:solidFill>
                <a:latin typeface="Segoe UI"/>
                <a:cs typeface="Segoe UI"/>
              </a:rPr>
              <a:t> </a:t>
            </a:r>
            <a:r>
              <a:rPr sz="1313" dirty="0">
                <a:solidFill>
                  <a:srgbClr val="FFFFFF"/>
                </a:solidFill>
                <a:latin typeface="Segoe UI"/>
                <a:cs typeface="Segoe UI"/>
              </a:rPr>
              <a:t>Customer</a:t>
            </a:r>
            <a:r>
              <a:rPr sz="1313" spc="-42" dirty="0">
                <a:solidFill>
                  <a:srgbClr val="FFFFFF"/>
                </a:solidFill>
                <a:latin typeface="Segoe UI"/>
                <a:cs typeface="Segoe UI"/>
              </a:rPr>
              <a:t> </a:t>
            </a:r>
            <a:r>
              <a:rPr sz="1313" dirty="0">
                <a:solidFill>
                  <a:srgbClr val="FFFFFF"/>
                </a:solidFill>
                <a:latin typeface="Segoe UI"/>
                <a:cs typeface="Segoe UI"/>
              </a:rPr>
              <a:t>Age</a:t>
            </a:r>
            <a:endParaRPr sz="1313" dirty="0">
              <a:latin typeface="Segoe UI"/>
              <a:cs typeface="Segoe UI"/>
            </a:endParaRPr>
          </a:p>
          <a:p>
            <a:pPr marL="394692">
              <a:spcBef>
                <a:spcPts val="464"/>
              </a:spcBef>
            </a:pPr>
            <a:r>
              <a:rPr sz="1781" spc="159" dirty="0">
                <a:solidFill>
                  <a:srgbClr val="FFFFFF"/>
                </a:solidFill>
                <a:latin typeface="Trebuchet MS"/>
                <a:cs typeface="Trebuchet MS"/>
              </a:rPr>
              <a:t>55.37</a:t>
            </a:r>
            <a:endParaRPr sz="1781" dirty="0">
              <a:latin typeface="Trebuchet MS"/>
              <a:cs typeface="Trebuchet MS"/>
            </a:endParaRPr>
          </a:p>
        </p:txBody>
      </p:sp>
      <p:sp>
        <p:nvSpPr>
          <p:cNvPr id="60" name="object 60"/>
          <p:cNvSpPr txBox="1"/>
          <p:nvPr/>
        </p:nvSpPr>
        <p:spPr>
          <a:xfrm>
            <a:off x="5629795" y="3274162"/>
            <a:ext cx="621506" cy="974978"/>
          </a:xfrm>
          <a:prstGeom prst="rect">
            <a:avLst/>
          </a:prstGeom>
        </p:spPr>
        <p:txBody>
          <a:bodyPr vert="horz" wrap="square" lIns="0" tIns="11906" rIns="0" bIns="0" rtlCol="0">
            <a:spAutoFit/>
          </a:bodyPr>
          <a:lstStyle/>
          <a:p>
            <a:pPr marL="11906" marR="4763" indent="198834" algn="r">
              <a:lnSpc>
                <a:spcPct val="147600"/>
              </a:lnSpc>
              <a:spcBef>
                <a:spcPts val="94"/>
              </a:spcBef>
            </a:pPr>
            <a:r>
              <a:rPr sz="844" b="1" spc="-80" dirty="0">
                <a:solidFill>
                  <a:srgbClr val="FFFFFF"/>
                </a:solidFill>
                <a:latin typeface="Segoe UI"/>
                <a:cs typeface="Segoe UI"/>
              </a:rPr>
              <a:t>T</a:t>
            </a:r>
            <a:r>
              <a:rPr sz="844" b="1" dirty="0">
                <a:solidFill>
                  <a:srgbClr val="FFFFFF"/>
                </a:solidFill>
                <a:latin typeface="Segoe UI"/>
                <a:cs typeface="Segoe UI"/>
              </a:rPr>
              <a:t>o</a:t>
            </a:r>
            <a:r>
              <a:rPr sz="844" b="1" spc="-5" dirty="0">
                <a:solidFill>
                  <a:srgbClr val="FFFFFF"/>
                </a:solidFill>
                <a:latin typeface="Segoe UI"/>
                <a:cs typeface="Segoe UI"/>
              </a:rPr>
              <a:t>r</a:t>
            </a:r>
            <a:r>
              <a:rPr sz="844" b="1" dirty="0">
                <a:solidFill>
                  <a:srgbClr val="FFFFFF"/>
                </a:solidFill>
                <a:latin typeface="Segoe UI"/>
                <a:cs typeface="Segoe UI"/>
              </a:rPr>
              <a:t>on</a:t>
            </a:r>
            <a:r>
              <a:rPr sz="844" b="1" spc="-5" dirty="0">
                <a:solidFill>
                  <a:srgbClr val="FFFFFF"/>
                </a:solidFill>
                <a:latin typeface="Segoe UI"/>
                <a:cs typeface="Segoe UI"/>
              </a:rPr>
              <a:t>t</a:t>
            </a:r>
            <a:r>
              <a:rPr sz="844" b="1" dirty="0">
                <a:solidFill>
                  <a:srgbClr val="FFFFFF"/>
                </a:solidFill>
                <a:latin typeface="Segoe UI"/>
                <a:cs typeface="Segoe UI"/>
              </a:rPr>
              <a:t>o  New </a:t>
            </a:r>
            <a:r>
              <a:rPr sz="844" b="1" spc="-23" dirty="0">
                <a:solidFill>
                  <a:srgbClr val="FFFFFF"/>
                </a:solidFill>
                <a:latin typeface="Segoe UI"/>
                <a:cs typeface="Segoe UI"/>
              </a:rPr>
              <a:t>York </a:t>
            </a:r>
            <a:r>
              <a:rPr sz="844" b="1" spc="-19" dirty="0">
                <a:solidFill>
                  <a:srgbClr val="FFFFFF"/>
                </a:solidFill>
                <a:latin typeface="Segoe UI"/>
                <a:cs typeface="Segoe UI"/>
              </a:rPr>
              <a:t> </a:t>
            </a:r>
            <a:r>
              <a:rPr sz="844" b="1" dirty="0">
                <a:solidFill>
                  <a:srgbClr val="FFFFFF"/>
                </a:solidFill>
                <a:latin typeface="Segoe UI"/>
                <a:cs typeface="Segoe UI"/>
              </a:rPr>
              <a:t>Los Angeles  </a:t>
            </a:r>
            <a:r>
              <a:rPr sz="844" b="1" spc="-5" dirty="0">
                <a:solidFill>
                  <a:srgbClr val="FFFFFF"/>
                </a:solidFill>
                <a:latin typeface="Segoe UI"/>
                <a:cs typeface="Segoe UI"/>
              </a:rPr>
              <a:t>Montreal</a:t>
            </a:r>
            <a:endParaRPr sz="844">
              <a:latin typeface="Segoe UI"/>
              <a:cs typeface="Segoe UI"/>
            </a:endParaRPr>
          </a:p>
          <a:p>
            <a:pPr marR="4763" algn="r">
              <a:spcBef>
                <a:spcPts val="477"/>
              </a:spcBef>
            </a:pPr>
            <a:r>
              <a:rPr sz="844" b="1" dirty="0">
                <a:solidFill>
                  <a:srgbClr val="FFFFFF"/>
                </a:solidFill>
                <a:latin typeface="Segoe UI"/>
                <a:cs typeface="Segoe UI"/>
              </a:rPr>
              <a:t>Chicago</a:t>
            </a:r>
            <a:endParaRPr sz="844">
              <a:latin typeface="Segoe UI"/>
              <a:cs typeface="Segoe UI"/>
            </a:endParaRPr>
          </a:p>
        </p:txBody>
      </p:sp>
      <p:sp>
        <p:nvSpPr>
          <p:cNvPr id="61" name="object 61"/>
          <p:cNvSpPr/>
          <p:nvPr/>
        </p:nvSpPr>
        <p:spPr>
          <a:xfrm>
            <a:off x="6319242" y="3344168"/>
            <a:ext cx="988219" cy="142875"/>
          </a:xfrm>
          <a:custGeom>
            <a:avLst/>
            <a:gdLst/>
            <a:ahLst/>
            <a:cxnLst/>
            <a:rect l="l" t="t" r="r" b="b"/>
            <a:pathLst>
              <a:path w="1054100" h="152400">
                <a:moveTo>
                  <a:pt x="1053530" y="152399"/>
                </a:moveTo>
                <a:lnTo>
                  <a:pt x="0" y="152399"/>
                </a:lnTo>
                <a:lnTo>
                  <a:pt x="0" y="0"/>
                </a:lnTo>
                <a:lnTo>
                  <a:pt x="1053530" y="0"/>
                </a:lnTo>
                <a:lnTo>
                  <a:pt x="1053530" y="152399"/>
                </a:lnTo>
                <a:close/>
              </a:path>
            </a:pathLst>
          </a:custGeom>
          <a:solidFill>
            <a:srgbClr val="04D0CA"/>
          </a:solidFill>
        </p:spPr>
        <p:txBody>
          <a:bodyPr wrap="square" lIns="0" tIns="0" rIns="0" bIns="0" rtlCol="0"/>
          <a:lstStyle/>
          <a:p>
            <a:endParaRPr sz="1688"/>
          </a:p>
        </p:txBody>
      </p:sp>
      <p:sp>
        <p:nvSpPr>
          <p:cNvPr id="62" name="object 62"/>
          <p:cNvSpPr/>
          <p:nvPr/>
        </p:nvSpPr>
        <p:spPr>
          <a:xfrm>
            <a:off x="6319242" y="3533923"/>
            <a:ext cx="629841" cy="142875"/>
          </a:xfrm>
          <a:custGeom>
            <a:avLst/>
            <a:gdLst/>
            <a:ahLst/>
            <a:cxnLst/>
            <a:rect l="l" t="t" r="r" b="b"/>
            <a:pathLst>
              <a:path w="671829" h="152400">
                <a:moveTo>
                  <a:pt x="671367" y="152399"/>
                </a:moveTo>
                <a:lnTo>
                  <a:pt x="0" y="152399"/>
                </a:lnTo>
                <a:lnTo>
                  <a:pt x="0" y="0"/>
                </a:lnTo>
                <a:lnTo>
                  <a:pt x="671367" y="0"/>
                </a:lnTo>
                <a:lnTo>
                  <a:pt x="671367" y="152399"/>
                </a:lnTo>
                <a:close/>
              </a:path>
            </a:pathLst>
          </a:custGeom>
          <a:solidFill>
            <a:srgbClr val="70CDCB"/>
          </a:solidFill>
        </p:spPr>
        <p:txBody>
          <a:bodyPr wrap="square" lIns="0" tIns="0" rIns="0" bIns="0" rtlCol="0"/>
          <a:lstStyle/>
          <a:p>
            <a:endParaRPr sz="1688"/>
          </a:p>
        </p:txBody>
      </p:sp>
      <p:sp>
        <p:nvSpPr>
          <p:cNvPr id="63" name="object 63"/>
          <p:cNvSpPr/>
          <p:nvPr/>
        </p:nvSpPr>
        <p:spPr>
          <a:xfrm>
            <a:off x="6319242" y="3723680"/>
            <a:ext cx="576263" cy="142875"/>
          </a:xfrm>
          <a:custGeom>
            <a:avLst/>
            <a:gdLst/>
            <a:ahLst/>
            <a:cxnLst/>
            <a:rect l="l" t="t" r="r" b="b"/>
            <a:pathLst>
              <a:path w="614679" h="152400">
                <a:moveTo>
                  <a:pt x="614559" y="152399"/>
                </a:moveTo>
                <a:lnTo>
                  <a:pt x="0" y="152399"/>
                </a:lnTo>
                <a:lnTo>
                  <a:pt x="0" y="0"/>
                </a:lnTo>
                <a:lnTo>
                  <a:pt x="614559" y="0"/>
                </a:lnTo>
                <a:lnTo>
                  <a:pt x="614559" y="152399"/>
                </a:lnTo>
                <a:close/>
              </a:path>
            </a:pathLst>
          </a:custGeom>
          <a:solidFill>
            <a:srgbClr val="81CDCB"/>
          </a:solidFill>
        </p:spPr>
        <p:txBody>
          <a:bodyPr wrap="square" lIns="0" tIns="0" rIns="0" bIns="0" rtlCol="0"/>
          <a:lstStyle/>
          <a:p>
            <a:endParaRPr sz="1688"/>
          </a:p>
        </p:txBody>
      </p:sp>
      <p:sp>
        <p:nvSpPr>
          <p:cNvPr id="64" name="object 64"/>
          <p:cNvSpPr/>
          <p:nvPr/>
        </p:nvSpPr>
        <p:spPr>
          <a:xfrm>
            <a:off x="6319242" y="3913434"/>
            <a:ext cx="469702" cy="142875"/>
          </a:xfrm>
          <a:custGeom>
            <a:avLst/>
            <a:gdLst/>
            <a:ahLst/>
            <a:cxnLst/>
            <a:rect l="l" t="t" r="r" b="b"/>
            <a:pathLst>
              <a:path w="501015" h="152400">
                <a:moveTo>
                  <a:pt x="500943" y="152399"/>
                </a:moveTo>
                <a:lnTo>
                  <a:pt x="0" y="152399"/>
                </a:lnTo>
                <a:lnTo>
                  <a:pt x="0" y="0"/>
                </a:lnTo>
                <a:lnTo>
                  <a:pt x="500943" y="0"/>
                </a:lnTo>
                <a:lnTo>
                  <a:pt x="500943" y="152399"/>
                </a:lnTo>
                <a:close/>
              </a:path>
            </a:pathLst>
          </a:custGeom>
          <a:solidFill>
            <a:srgbClr val="A1CCCC"/>
          </a:solidFill>
        </p:spPr>
        <p:txBody>
          <a:bodyPr wrap="square" lIns="0" tIns="0" rIns="0" bIns="0" rtlCol="0"/>
          <a:lstStyle/>
          <a:p>
            <a:endParaRPr sz="1688"/>
          </a:p>
        </p:txBody>
      </p:sp>
      <p:sp>
        <p:nvSpPr>
          <p:cNvPr id="65" name="object 65"/>
          <p:cNvSpPr/>
          <p:nvPr/>
        </p:nvSpPr>
        <p:spPr>
          <a:xfrm>
            <a:off x="6319243" y="4103191"/>
            <a:ext cx="445889" cy="142875"/>
          </a:xfrm>
          <a:custGeom>
            <a:avLst/>
            <a:gdLst/>
            <a:ahLst/>
            <a:cxnLst/>
            <a:rect l="l" t="t" r="r" b="b"/>
            <a:pathLst>
              <a:path w="475615" h="152400">
                <a:moveTo>
                  <a:pt x="475121" y="152399"/>
                </a:moveTo>
                <a:lnTo>
                  <a:pt x="0" y="152399"/>
                </a:lnTo>
                <a:lnTo>
                  <a:pt x="0" y="0"/>
                </a:lnTo>
                <a:lnTo>
                  <a:pt x="475121" y="0"/>
                </a:lnTo>
                <a:lnTo>
                  <a:pt x="475121" y="152399"/>
                </a:lnTo>
                <a:close/>
              </a:path>
            </a:pathLst>
          </a:custGeom>
          <a:solidFill>
            <a:srgbClr val="A8CCCC"/>
          </a:solidFill>
        </p:spPr>
        <p:txBody>
          <a:bodyPr wrap="square" lIns="0" tIns="0" rIns="0" bIns="0" rtlCol="0"/>
          <a:lstStyle/>
          <a:p>
            <a:endParaRPr sz="1688"/>
          </a:p>
        </p:txBody>
      </p:sp>
      <p:sp>
        <p:nvSpPr>
          <p:cNvPr id="66" name="object 66"/>
          <p:cNvSpPr txBox="1"/>
          <p:nvPr/>
        </p:nvSpPr>
        <p:spPr>
          <a:xfrm>
            <a:off x="7050291" y="3334076"/>
            <a:ext cx="197644"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204</a:t>
            </a:r>
            <a:endParaRPr sz="844">
              <a:latin typeface="Segoe UI"/>
              <a:cs typeface="Segoe UI"/>
            </a:endParaRPr>
          </a:p>
        </p:txBody>
      </p:sp>
      <p:sp>
        <p:nvSpPr>
          <p:cNvPr id="67" name="object 67"/>
          <p:cNvSpPr txBox="1"/>
          <p:nvPr/>
        </p:nvSpPr>
        <p:spPr>
          <a:xfrm>
            <a:off x="6692014" y="3523832"/>
            <a:ext cx="197644"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130</a:t>
            </a:r>
            <a:endParaRPr sz="844">
              <a:latin typeface="Segoe UI"/>
              <a:cs typeface="Segoe UI"/>
            </a:endParaRPr>
          </a:p>
        </p:txBody>
      </p:sp>
      <p:sp>
        <p:nvSpPr>
          <p:cNvPr id="68" name="object 68"/>
          <p:cNvSpPr txBox="1"/>
          <p:nvPr/>
        </p:nvSpPr>
        <p:spPr>
          <a:xfrm>
            <a:off x="6638755" y="3713587"/>
            <a:ext cx="197644"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119</a:t>
            </a:r>
            <a:endParaRPr sz="844">
              <a:latin typeface="Segoe UI"/>
              <a:cs typeface="Segoe UI"/>
            </a:endParaRPr>
          </a:p>
        </p:txBody>
      </p:sp>
      <p:sp>
        <p:nvSpPr>
          <p:cNvPr id="69" name="object 69"/>
          <p:cNvSpPr txBox="1"/>
          <p:nvPr/>
        </p:nvSpPr>
        <p:spPr>
          <a:xfrm>
            <a:off x="6590005" y="3903344"/>
            <a:ext cx="1398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97</a:t>
            </a:r>
            <a:endParaRPr sz="844">
              <a:latin typeface="Segoe UI"/>
              <a:cs typeface="Segoe UI"/>
            </a:endParaRPr>
          </a:p>
        </p:txBody>
      </p:sp>
      <p:sp>
        <p:nvSpPr>
          <p:cNvPr id="70" name="object 70"/>
          <p:cNvSpPr txBox="1"/>
          <p:nvPr/>
        </p:nvSpPr>
        <p:spPr>
          <a:xfrm>
            <a:off x="6565797" y="4093099"/>
            <a:ext cx="1398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92</a:t>
            </a:r>
            <a:endParaRPr sz="844">
              <a:latin typeface="Segoe UI"/>
              <a:cs typeface="Segoe UI"/>
            </a:endParaRPr>
          </a:p>
        </p:txBody>
      </p:sp>
      <p:grpSp>
        <p:nvGrpSpPr>
          <p:cNvPr id="71" name="object 71"/>
          <p:cNvGrpSpPr/>
          <p:nvPr/>
        </p:nvGrpSpPr>
        <p:grpSpPr>
          <a:xfrm>
            <a:off x="7627442" y="3263801"/>
            <a:ext cx="80367" cy="1067395"/>
            <a:chOff x="7958137" y="3481387"/>
            <a:chExt cx="85725" cy="1138555"/>
          </a:xfrm>
        </p:grpSpPr>
        <p:sp>
          <p:nvSpPr>
            <p:cNvPr id="72" name="object 72"/>
            <p:cNvSpPr/>
            <p:nvPr/>
          </p:nvSpPr>
          <p:spPr>
            <a:xfrm>
              <a:off x="7962899" y="3486149"/>
              <a:ext cx="76200" cy="1133475"/>
            </a:xfrm>
            <a:custGeom>
              <a:avLst/>
              <a:gdLst/>
              <a:ahLst/>
              <a:cxnLst/>
              <a:rect l="l" t="t" r="r" b="b"/>
              <a:pathLst>
                <a:path w="76200" h="1133475">
                  <a:moveTo>
                    <a:pt x="0" y="0"/>
                  </a:moveTo>
                  <a:lnTo>
                    <a:pt x="76199" y="0"/>
                  </a:lnTo>
                  <a:lnTo>
                    <a:pt x="76199" y="1133474"/>
                  </a:lnTo>
                  <a:lnTo>
                    <a:pt x="0" y="1133474"/>
                  </a:lnTo>
                  <a:lnTo>
                    <a:pt x="0" y="0"/>
                  </a:lnTo>
                  <a:close/>
                </a:path>
              </a:pathLst>
            </a:custGeom>
            <a:solidFill>
              <a:srgbClr val="E9E9E9">
                <a:alpha val="50000"/>
              </a:srgbClr>
            </a:solidFill>
          </p:spPr>
          <p:txBody>
            <a:bodyPr wrap="square" lIns="0" tIns="0" rIns="0" bIns="0" rtlCol="0"/>
            <a:lstStyle/>
            <a:p>
              <a:endParaRPr sz="1688"/>
            </a:p>
          </p:txBody>
        </p:sp>
        <p:sp>
          <p:nvSpPr>
            <p:cNvPr id="73" name="object 73"/>
            <p:cNvSpPr/>
            <p:nvPr/>
          </p:nvSpPr>
          <p:spPr>
            <a:xfrm>
              <a:off x="7962899" y="3486149"/>
              <a:ext cx="76200" cy="703580"/>
            </a:xfrm>
            <a:custGeom>
              <a:avLst/>
              <a:gdLst/>
              <a:ahLst/>
              <a:cxnLst/>
              <a:rect l="l" t="t" r="r" b="b"/>
              <a:pathLst>
                <a:path w="76200" h="703579">
                  <a:moveTo>
                    <a:pt x="0" y="0"/>
                  </a:moveTo>
                  <a:lnTo>
                    <a:pt x="76199" y="0"/>
                  </a:lnTo>
                  <a:lnTo>
                    <a:pt x="76199" y="703041"/>
                  </a:lnTo>
                  <a:lnTo>
                    <a:pt x="0" y="703041"/>
                  </a:lnTo>
                  <a:lnTo>
                    <a:pt x="0" y="0"/>
                  </a:lnTo>
                  <a:close/>
                </a:path>
              </a:pathLst>
            </a:custGeom>
            <a:solidFill>
              <a:srgbClr val="000000">
                <a:alpha val="19999"/>
              </a:srgbClr>
            </a:solidFill>
          </p:spPr>
          <p:txBody>
            <a:bodyPr wrap="square" lIns="0" tIns="0" rIns="0" bIns="0" rtlCol="0"/>
            <a:lstStyle/>
            <a:p>
              <a:endParaRPr sz="1688"/>
            </a:p>
          </p:txBody>
        </p:sp>
        <p:sp>
          <p:nvSpPr>
            <p:cNvPr id="74" name="object 74"/>
            <p:cNvSpPr/>
            <p:nvPr/>
          </p:nvSpPr>
          <p:spPr>
            <a:xfrm>
              <a:off x="7962899" y="3486149"/>
              <a:ext cx="76200" cy="703580"/>
            </a:xfrm>
            <a:custGeom>
              <a:avLst/>
              <a:gdLst/>
              <a:ahLst/>
              <a:cxnLst/>
              <a:rect l="l" t="t" r="r" b="b"/>
              <a:pathLst>
                <a:path w="76200" h="703579">
                  <a:moveTo>
                    <a:pt x="0" y="0"/>
                  </a:moveTo>
                  <a:lnTo>
                    <a:pt x="76199" y="0"/>
                  </a:lnTo>
                </a:path>
                <a:path w="76200" h="703579">
                  <a:moveTo>
                    <a:pt x="76199" y="703041"/>
                  </a:moveTo>
                  <a:lnTo>
                    <a:pt x="0" y="703041"/>
                  </a:lnTo>
                  <a:lnTo>
                    <a:pt x="0" y="0"/>
                  </a:lnTo>
                </a:path>
              </a:pathLst>
            </a:custGeom>
            <a:ln w="9524">
              <a:solidFill>
                <a:srgbClr val="FFFFFF"/>
              </a:solidFill>
            </a:ln>
          </p:spPr>
          <p:txBody>
            <a:bodyPr wrap="square" lIns="0" tIns="0" rIns="0" bIns="0" rtlCol="0"/>
            <a:lstStyle/>
            <a:p>
              <a:endParaRPr sz="1688"/>
            </a:p>
          </p:txBody>
        </p:sp>
      </p:grpSp>
      <p:grpSp>
        <p:nvGrpSpPr>
          <p:cNvPr id="75" name="object 75"/>
          <p:cNvGrpSpPr/>
          <p:nvPr/>
        </p:nvGrpSpPr>
        <p:grpSpPr>
          <a:xfrm>
            <a:off x="10471546" y="4625578"/>
            <a:ext cx="866180" cy="455414"/>
            <a:chOff x="10991849" y="4933949"/>
            <a:chExt cx="923925" cy="485775"/>
          </a:xfrm>
        </p:grpSpPr>
        <p:sp>
          <p:nvSpPr>
            <p:cNvPr id="76" name="object 76"/>
            <p:cNvSpPr/>
            <p:nvPr/>
          </p:nvSpPr>
          <p:spPr>
            <a:xfrm>
              <a:off x="10996611" y="4938712"/>
              <a:ext cx="914400" cy="476250"/>
            </a:xfrm>
            <a:custGeom>
              <a:avLst/>
              <a:gdLst/>
              <a:ahLst/>
              <a:cxnLst/>
              <a:rect l="l" t="t" r="r" b="b"/>
              <a:pathLst>
                <a:path w="914400" h="476250">
                  <a:moveTo>
                    <a:pt x="838753" y="476249"/>
                  </a:moveTo>
                  <a:lnTo>
                    <a:pt x="75646" y="476249"/>
                  </a:lnTo>
                  <a:lnTo>
                    <a:pt x="70381" y="475731"/>
                  </a:lnTo>
                  <a:lnTo>
                    <a:pt x="31561" y="459651"/>
                  </a:lnTo>
                  <a:lnTo>
                    <a:pt x="4128" y="421359"/>
                  </a:lnTo>
                  <a:lnTo>
                    <a:pt x="0" y="400603"/>
                  </a:lnTo>
                  <a:lnTo>
                    <a:pt x="0" y="395287"/>
                  </a:lnTo>
                  <a:lnTo>
                    <a:pt x="0" y="75646"/>
                  </a:lnTo>
                  <a:lnTo>
                    <a:pt x="16598" y="31561"/>
                  </a:lnTo>
                  <a:lnTo>
                    <a:pt x="54890" y="4128"/>
                  </a:lnTo>
                  <a:lnTo>
                    <a:pt x="75646" y="0"/>
                  </a:lnTo>
                  <a:lnTo>
                    <a:pt x="838753" y="0"/>
                  </a:lnTo>
                  <a:lnTo>
                    <a:pt x="882837" y="16598"/>
                  </a:lnTo>
                  <a:lnTo>
                    <a:pt x="910271" y="54890"/>
                  </a:lnTo>
                  <a:lnTo>
                    <a:pt x="914399" y="75646"/>
                  </a:lnTo>
                  <a:lnTo>
                    <a:pt x="914399" y="400603"/>
                  </a:lnTo>
                  <a:lnTo>
                    <a:pt x="897801" y="444687"/>
                  </a:lnTo>
                  <a:lnTo>
                    <a:pt x="859508" y="472121"/>
                  </a:lnTo>
                  <a:lnTo>
                    <a:pt x="844018" y="475731"/>
                  </a:lnTo>
                  <a:lnTo>
                    <a:pt x="838753" y="476249"/>
                  </a:lnTo>
                  <a:close/>
                </a:path>
              </a:pathLst>
            </a:custGeom>
            <a:solidFill>
              <a:srgbClr val="04D0CA"/>
            </a:solidFill>
          </p:spPr>
          <p:txBody>
            <a:bodyPr wrap="square" lIns="0" tIns="0" rIns="0" bIns="0" rtlCol="0"/>
            <a:lstStyle/>
            <a:p>
              <a:endParaRPr sz="1688"/>
            </a:p>
          </p:txBody>
        </p:sp>
        <p:sp>
          <p:nvSpPr>
            <p:cNvPr id="77" name="object 77"/>
            <p:cNvSpPr/>
            <p:nvPr/>
          </p:nvSpPr>
          <p:spPr>
            <a:xfrm>
              <a:off x="10996611" y="4938712"/>
              <a:ext cx="914400" cy="476250"/>
            </a:xfrm>
            <a:custGeom>
              <a:avLst/>
              <a:gdLst/>
              <a:ahLst/>
              <a:cxnLst/>
              <a:rect l="l" t="t" r="r" b="b"/>
              <a:pathLst>
                <a:path w="914400" h="476250">
                  <a:moveTo>
                    <a:pt x="0" y="395287"/>
                  </a:moveTo>
                  <a:lnTo>
                    <a:pt x="0" y="80962"/>
                  </a:lnTo>
                  <a:lnTo>
                    <a:pt x="0" y="75646"/>
                  </a:lnTo>
                  <a:lnTo>
                    <a:pt x="518" y="70381"/>
                  </a:lnTo>
                  <a:lnTo>
                    <a:pt x="1555" y="65167"/>
                  </a:lnTo>
                  <a:lnTo>
                    <a:pt x="2592" y="59953"/>
                  </a:lnTo>
                  <a:lnTo>
                    <a:pt x="4128" y="54890"/>
                  </a:lnTo>
                  <a:lnTo>
                    <a:pt x="6162" y="49979"/>
                  </a:lnTo>
                  <a:lnTo>
                    <a:pt x="8197" y="45068"/>
                  </a:lnTo>
                  <a:lnTo>
                    <a:pt x="10691" y="40402"/>
                  </a:lnTo>
                  <a:lnTo>
                    <a:pt x="13644" y="35982"/>
                  </a:lnTo>
                  <a:lnTo>
                    <a:pt x="16598" y="31561"/>
                  </a:lnTo>
                  <a:lnTo>
                    <a:pt x="19954" y="27472"/>
                  </a:lnTo>
                  <a:lnTo>
                    <a:pt x="23713" y="23713"/>
                  </a:lnTo>
                  <a:lnTo>
                    <a:pt x="27472" y="19954"/>
                  </a:lnTo>
                  <a:lnTo>
                    <a:pt x="65167" y="1555"/>
                  </a:lnTo>
                  <a:lnTo>
                    <a:pt x="70381" y="518"/>
                  </a:lnTo>
                  <a:lnTo>
                    <a:pt x="75646" y="0"/>
                  </a:lnTo>
                  <a:lnTo>
                    <a:pt x="80962" y="0"/>
                  </a:lnTo>
                  <a:lnTo>
                    <a:pt x="833437" y="0"/>
                  </a:lnTo>
                  <a:lnTo>
                    <a:pt x="838753" y="0"/>
                  </a:lnTo>
                  <a:lnTo>
                    <a:pt x="844018" y="518"/>
                  </a:lnTo>
                  <a:lnTo>
                    <a:pt x="878417" y="13644"/>
                  </a:lnTo>
                  <a:lnTo>
                    <a:pt x="882837" y="16598"/>
                  </a:lnTo>
                  <a:lnTo>
                    <a:pt x="908236" y="49979"/>
                  </a:lnTo>
                  <a:lnTo>
                    <a:pt x="910271" y="54890"/>
                  </a:lnTo>
                  <a:lnTo>
                    <a:pt x="911807" y="59953"/>
                  </a:lnTo>
                  <a:lnTo>
                    <a:pt x="912844" y="65167"/>
                  </a:lnTo>
                  <a:lnTo>
                    <a:pt x="913881" y="70381"/>
                  </a:lnTo>
                  <a:lnTo>
                    <a:pt x="914399" y="75646"/>
                  </a:lnTo>
                  <a:lnTo>
                    <a:pt x="914399" y="80962"/>
                  </a:lnTo>
                  <a:lnTo>
                    <a:pt x="914399" y="395287"/>
                  </a:lnTo>
                  <a:lnTo>
                    <a:pt x="914399" y="400603"/>
                  </a:lnTo>
                  <a:lnTo>
                    <a:pt x="913881" y="405868"/>
                  </a:lnTo>
                  <a:lnTo>
                    <a:pt x="912844" y="411082"/>
                  </a:lnTo>
                  <a:lnTo>
                    <a:pt x="911807" y="416296"/>
                  </a:lnTo>
                  <a:lnTo>
                    <a:pt x="890686" y="452536"/>
                  </a:lnTo>
                  <a:lnTo>
                    <a:pt x="854446" y="473657"/>
                  </a:lnTo>
                  <a:lnTo>
                    <a:pt x="849232" y="474694"/>
                  </a:lnTo>
                  <a:lnTo>
                    <a:pt x="844018" y="475731"/>
                  </a:lnTo>
                  <a:lnTo>
                    <a:pt x="838753" y="476249"/>
                  </a:lnTo>
                  <a:lnTo>
                    <a:pt x="833437" y="476249"/>
                  </a:lnTo>
                  <a:lnTo>
                    <a:pt x="80962" y="476249"/>
                  </a:lnTo>
                  <a:lnTo>
                    <a:pt x="75646" y="476249"/>
                  </a:lnTo>
                  <a:lnTo>
                    <a:pt x="70381" y="475731"/>
                  </a:lnTo>
                  <a:lnTo>
                    <a:pt x="65167" y="474694"/>
                  </a:lnTo>
                  <a:lnTo>
                    <a:pt x="59953" y="473657"/>
                  </a:lnTo>
                  <a:lnTo>
                    <a:pt x="54890" y="472121"/>
                  </a:lnTo>
                  <a:lnTo>
                    <a:pt x="49979" y="470087"/>
                  </a:lnTo>
                  <a:lnTo>
                    <a:pt x="45068" y="468052"/>
                  </a:lnTo>
                  <a:lnTo>
                    <a:pt x="13644" y="440267"/>
                  </a:lnTo>
                  <a:lnTo>
                    <a:pt x="1555" y="411082"/>
                  </a:lnTo>
                  <a:lnTo>
                    <a:pt x="518" y="405868"/>
                  </a:lnTo>
                  <a:lnTo>
                    <a:pt x="0" y="400603"/>
                  </a:lnTo>
                  <a:lnTo>
                    <a:pt x="0" y="395287"/>
                  </a:lnTo>
                  <a:close/>
                </a:path>
              </a:pathLst>
            </a:custGeom>
            <a:ln w="9524">
              <a:solidFill>
                <a:srgbClr val="04D0CA"/>
              </a:solidFill>
            </a:ln>
          </p:spPr>
          <p:txBody>
            <a:bodyPr wrap="square" lIns="0" tIns="0" rIns="0" bIns="0" rtlCol="0"/>
            <a:lstStyle/>
            <a:p>
              <a:endParaRPr sz="1688"/>
            </a:p>
          </p:txBody>
        </p:sp>
      </p:grpSp>
      <p:sp>
        <p:nvSpPr>
          <p:cNvPr id="78" name="object 78"/>
          <p:cNvSpPr txBox="1"/>
          <p:nvPr/>
        </p:nvSpPr>
        <p:spPr>
          <a:xfrm>
            <a:off x="10656093" y="4722375"/>
            <a:ext cx="497086" cy="214065"/>
          </a:xfrm>
          <a:prstGeom prst="rect">
            <a:avLst/>
          </a:prstGeom>
        </p:spPr>
        <p:txBody>
          <a:bodyPr vert="horz" wrap="square" lIns="0" tIns="11906" rIns="0" bIns="0" rtlCol="0">
            <a:spAutoFit/>
          </a:bodyPr>
          <a:lstStyle/>
          <a:p>
            <a:pPr marL="11906">
              <a:spcBef>
                <a:spcPts val="94"/>
              </a:spcBef>
            </a:pPr>
            <a:r>
              <a:rPr sz="1313" spc="-191" dirty="0">
                <a:solidFill>
                  <a:srgbClr val="FF0000"/>
                </a:solidFill>
                <a:latin typeface="Lucida Sans Unicode"/>
                <a:cs typeface="Lucida Sans Unicode"/>
              </a:rPr>
              <a:t>49.18</a:t>
            </a:r>
            <a:r>
              <a:rPr sz="1313" spc="61" dirty="0">
                <a:solidFill>
                  <a:srgbClr val="FF0000"/>
                </a:solidFill>
                <a:latin typeface="Lucida Sans Unicode"/>
                <a:cs typeface="Lucida Sans Unicode"/>
              </a:rPr>
              <a:t>%</a:t>
            </a:r>
            <a:endParaRPr sz="1313">
              <a:latin typeface="Lucida Sans Unicode"/>
              <a:cs typeface="Lucida Sans Unicode"/>
            </a:endParaRPr>
          </a:p>
        </p:txBody>
      </p:sp>
      <p:grpSp>
        <p:nvGrpSpPr>
          <p:cNvPr id="79" name="object 79"/>
          <p:cNvGrpSpPr/>
          <p:nvPr/>
        </p:nvGrpSpPr>
        <p:grpSpPr>
          <a:xfrm>
            <a:off x="10426898" y="5643562"/>
            <a:ext cx="937617" cy="446484"/>
            <a:chOff x="10944224" y="6019799"/>
            <a:chExt cx="1000125" cy="476250"/>
          </a:xfrm>
        </p:grpSpPr>
        <p:sp>
          <p:nvSpPr>
            <p:cNvPr id="80" name="object 80"/>
            <p:cNvSpPr/>
            <p:nvPr/>
          </p:nvSpPr>
          <p:spPr>
            <a:xfrm>
              <a:off x="10948986" y="6024562"/>
              <a:ext cx="990600" cy="466725"/>
            </a:xfrm>
            <a:custGeom>
              <a:avLst/>
              <a:gdLst/>
              <a:ahLst/>
              <a:cxnLst/>
              <a:rect l="l" t="t" r="r" b="b"/>
              <a:pathLst>
                <a:path w="990600" h="466725">
                  <a:moveTo>
                    <a:pt x="914953" y="466724"/>
                  </a:moveTo>
                  <a:lnTo>
                    <a:pt x="75646" y="466724"/>
                  </a:lnTo>
                  <a:lnTo>
                    <a:pt x="70381" y="466206"/>
                  </a:lnTo>
                  <a:lnTo>
                    <a:pt x="31561" y="450126"/>
                  </a:lnTo>
                  <a:lnTo>
                    <a:pt x="4128" y="411833"/>
                  </a:lnTo>
                  <a:lnTo>
                    <a:pt x="0" y="391078"/>
                  </a:lnTo>
                  <a:lnTo>
                    <a:pt x="0" y="385762"/>
                  </a:lnTo>
                  <a:lnTo>
                    <a:pt x="0" y="75646"/>
                  </a:lnTo>
                  <a:lnTo>
                    <a:pt x="16598" y="31561"/>
                  </a:lnTo>
                  <a:lnTo>
                    <a:pt x="54890" y="4128"/>
                  </a:lnTo>
                  <a:lnTo>
                    <a:pt x="75646" y="0"/>
                  </a:lnTo>
                  <a:lnTo>
                    <a:pt x="914953" y="0"/>
                  </a:lnTo>
                  <a:lnTo>
                    <a:pt x="959037" y="16598"/>
                  </a:lnTo>
                  <a:lnTo>
                    <a:pt x="986471" y="54890"/>
                  </a:lnTo>
                  <a:lnTo>
                    <a:pt x="990599" y="75646"/>
                  </a:lnTo>
                  <a:lnTo>
                    <a:pt x="990599" y="391078"/>
                  </a:lnTo>
                  <a:lnTo>
                    <a:pt x="974001" y="435162"/>
                  </a:lnTo>
                  <a:lnTo>
                    <a:pt x="935708" y="462596"/>
                  </a:lnTo>
                  <a:lnTo>
                    <a:pt x="920218" y="466206"/>
                  </a:lnTo>
                  <a:lnTo>
                    <a:pt x="914953" y="466724"/>
                  </a:lnTo>
                  <a:close/>
                </a:path>
              </a:pathLst>
            </a:custGeom>
            <a:solidFill>
              <a:srgbClr val="04D0CA"/>
            </a:solidFill>
          </p:spPr>
          <p:txBody>
            <a:bodyPr wrap="square" lIns="0" tIns="0" rIns="0" bIns="0" rtlCol="0"/>
            <a:lstStyle/>
            <a:p>
              <a:endParaRPr sz="1688"/>
            </a:p>
          </p:txBody>
        </p:sp>
        <p:sp>
          <p:nvSpPr>
            <p:cNvPr id="81" name="object 81"/>
            <p:cNvSpPr/>
            <p:nvPr/>
          </p:nvSpPr>
          <p:spPr>
            <a:xfrm>
              <a:off x="10948986" y="6024562"/>
              <a:ext cx="990600" cy="466725"/>
            </a:xfrm>
            <a:custGeom>
              <a:avLst/>
              <a:gdLst/>
              <a:ahLst/>
              <a:cxnLst/>
              <a:rect l="l" t="t" r="r" b="b"/>
              <a:pathLst>
                <a:path w="990600" h="466725">
                  <a:moveTo>
                    <a:pt x="0" y="385762"/>
                  </a:moveTo>
                  <a:lnTo>
                    <a:pt x="0" y="80962"/>
                  </a:lnTo>
                  <a:lnTo>
                    <a:pt x="0" y="75646"/>
                  </a:lnTo>
                  <a:lnTo>
                    <a:pt x="518" y="70381"/>
                  </a:lnTo>
                  <a:lnTo>
                    <a:pt x="1555" y="65167"/>
                  </a:lnTo>
                  <a:lnTo>
                    <a:pt x="2592" y="59953"/>
                  </a:lnTo>
                  <a:lnTo>
                    <a:pt x="4128" y="54890"/>
                  </a:lnTo>
                  <a:lnTo>
                    <a:pt x="6162" y="49979"/>
                  </a:lnTo>
                  <a:lnTo>
                    <a:pt x="8197" y="45068"/>
                  </a:lnTo>
                  <a:lnTo>
                    <a:pt x="10691" y="40402"/>
                  </a:lnTo>
                  <a:lnTo>
                    <a:pt x="13644" y="35982"/>
                  </a:lnTo>
                  <a:lnTo>
                    <a:pt x="16598" y="31561"/>
                  </a:lnTo>
                  <a:lnTo>
                    <a:pt x="19954" y="27472"/>
                  </a:lnTo>
                  <a:lnTo>
                    <a:pt x="23713" y="23713"/>
                  </a:lnTo>
                  <a:lnTo>
                    <a:pt x="27472" y="19954"/>
                  </a:lnTo>
                  <a:lnTo>
                    <a:pt x="65167" y="1555"/>
                  </a:lnTo>
                  <a:lnTo>
                    <a:pt x="70381" y="518"/>
                  </a:lnTo>
                  <a:lnTo>
                    <a:pt x="75646" y="0"/>
                  </a:lnTo>
                  <a:lnTo>
                    <a:pt x="80962" y="0"/>
                  </a:lnTo>
                  <a:lnTo>
                    <a:pt x="909637" y="0"/>
                  </a:lnTo>
                  <a:lnTo>
                    <a:pt x="914953" y="0"/>
                  </a:lnTo>
                  <a:lnTo>
                    <a:pt x="920218" y="518"/>
                  </a:lnTo>
                  <a:lnTo>
                    <a:pt x="925432" y="1555"/>
                  </a:lnTo>
                  <a:lnTo>
                    <a:pt x="930646" y="2592"/>
                  </a:lnTo>
                  <a:lnTo>
                    <a:pt x="935708" y="4128"/>
                  </a:lnTo>
                  <a:lnTo>
                    <a:pt x="940620" y="6162"/>
                  </a:lnTo>
                  <a:lnTo>
                    <a:pt x="945531" y="8197"/>
                  </a:lnTo>
                  <a:lnTo>
                    <a:pt x="976955" y="35982"/>
                  </a:lnTo>
                  <a:lnTo>
                    <a:pt x="984436" y="49979"/>
                  </a:lnTo>
                  <a:lnTo>
                    <a:pt x="986471" y="54890"/>
                  </a:lnTo>
                  <a:lnTo>
                    <a:pt x="988007" y="59953"/>
                  </a:lnTo>
                  <a:lnTo>
                    <a:pt x="989044" y="65167"/>
                  </a:lnTo>
                  <a:lnTo>
                    <a:pt x="990081" y="70381"/>
                  </a:lnTo>
                  <a:lnTo>
                    <a:pt x="990599" y="75646"/>
                  </a:lnTo>
                  <a:lnTo>
                    <a:pt x="990599" y="80962"/>
                  </a:lnTo>
                  <a:lnTo>
                    <a:pt x="990599" y="385762"/>
                  </a:lnTo>
                  <a:lnTo>
                    <a:pt x="990599" y="391078"/>
                  </a:lnTo>
                  <a:lnTo>
                    <a:pt x="990081" y="396343"/>
                  </a:lnTo>
                  <a:lnTo>
                    <a:pt x="989044" y="401557"/>
                  </a:lnTo>
                  <a:lnTo>
                    <a:pt x="988007" y="406771"/>
                  </a:lnTo>
                  <a:lnTo>
                    <a:pt x="976955" y="430742"/>
                  </a:lnTo>
                  <a:lnTo>
                    <a:pt x="974001" y="435162"/>
                  </a:lnTo>
                  <a:lnTo>
                    <a:pt x="954617" y="453080"/>
                  </a:lnTo>
                  <a:lnTo>
                    <a:pt x="950197" y="456033"/>
                  </a:lnTo>
                  <a:lnTo>
                    <a:pt x="945531" y="458527"/>
                  </a:lnTo>
                  <a:lnTo>
                    <a:pt x="940620" y="460562"/>
                  </a:lnTo>
                  <a:lnTo>
                    <a:pt x="935708" y="462596"/>
                  </a:lnTo>
                  <a:lnTo>
                    <a:pt x="930646" y="464132"/>
                  </a:lnTo>
                  <a:lnTo>
                    <a:pt x="925432" y="465169"/>
                  </a:lnTo>
                  <a:lnTo>
                    <a:pt x="920218" y="466206"/>
                  </a:lnTo>
                  <a:lnTo>
                    <a:pt x="914953" y="466724"/>
                  </a:lnTo>
                  <a:lnTo>
                    <a:pt x="909637" y="466724"/>
                  </a:lnTo>
                  <a:lnTo>
                    <a:pt x="80962" y="466724"/>
                  </a:lnTo>
                  <a:lnTo>
                    <a:pt x="75646" y="466724"/>
                  </a:lnTo>
                  <a:lnTo>
                    <a:pt x="70381" y="466206"/>
                  </a:lnTo>
                  <a:lnTo>
                    <a:pt x="65167" y="465169"/>
                  </a:lnTo>
                  <a:lnTo>
                    <a:pt x="59953" y="464132"/>
                  </a:lnTo>
                  <a:lnTo>
                    <a:pt x="54890" y="462596"/>
                  </a:lnTo>
                  <a:lnTo>
                    <a:pt x="49979" y="460562"/>
                  </a:lnTo>
                  <a:lnTo>
                    <a:pt x="45068" y="458527"/>
                  </a:lnTo>
                  <a:lnTo>
                    <a:pt x="40402" y="456033"/>
                  </a:lnTo>
                  <a:lnTo>
                    <a:pt x="35982" y="453080"/>
                  </a:lnTo>
                  <a:lnTo>
                    <a:pt x="31561" y="450126"/>
                  </a:lnTo>
                  <a:lnTo>
                    <a:pt x="13644" y="430742"/>
                  </a:lnTo>
                  <a:lnTo>
                    <a:pt x="10691" y="426322"/>
                  </a:lnTo>
                  <a:lnTo>
                    <a:pt x="0" y="391078"/>
                  </a:lnTo>
                  <a:lnTo>
                    <a:pt x="0" y="385762"/>
                  </a:lnTo>
                  <a:close/>
                </a:path>
              </a:pathLst>
            </a:custGeom>
            <a:ln w="9524">
              <a:solidFill>
                <a:srgbClr val="04D0CA"/>
              </a:solidFill>
            </a:ln>
          </p:spPr>
          <p:txBody>
            <a:bodyPr wrap="square" lIns="0" tIns="0" rIns="0" bIns="0" rtlCol="0"/>
            <a:lstStyle/>
            <a:p>
              <a:endParaRPr sz="1688"/>
            </a:p>
          </p:txBody>
        </p:sp>
      </p:grpSp>
      <p:sp>
        <p:nvSpPr>
          <p:cNvPr id="82" name="object 82"/>
          <p:cNvSpPr txBox="1"/>
          <p:nvPr/>
        </p:nvSpPr>
        <p:spPr>
          <a:xfrm>
            <a:off x="10642977" y="5735895"/>
            <a:ext cx="506016" cy="214065"/>
          </a:xfrm>
          <a:prstGeom prst="rect">
            <a:avLst/>
          </a:prstGeom>
        </p:spPr>
        <p:txBody>
          <a:bodyPr vert="horz" wrap="square" lIns="0" tIns="11906" rIns="0" bIns="0" rtlCol="0">
            <a:spAutoFit/>
          </a:bodyPr>
          <a:lstStyle/>
          <a:p>
            <a:pPr marL="11906">
              <a:spcBef>
                <a:spcPts val="94"/>
              </a:spcBef>
            </a:pPr>
            <a:r>
              <a:rPr sz="1313" spc="-127" dirty="0">
                <a:solidFill>
                  <a:srgbClr val="008000"/>
                </a:solidFill>
                <a:latin typeface="Lucida Sans Unicode"/>
                <a:cs typeface="Lucida Sans Unicode"/>
              </a:rPr>
              <a:t>5</a:t>
            </a:r>
            <a:r>
              <a:rPr sz="1313" spc="-191" dirty="0">
                <a:solidFill>
                  <a:srgbClr val="008000"/>
                </a:solidFill>
                <a:latin typeface="Lucida Sans Unicode"/>
                <a:cs typeface="Lucida Sans Unicode"/>
              </a:rPr>
              <a:t>0.82</a:t>
            </a:r>
            <a:r>
              <a:rPr sz="1313" spc="61" dirty="0">
                <a:solidFill>
                  <a:srgbClr val="008000"/>
                </a:solidFill>
                <a:latin typeface="Lucida Sans Unicode"/>
                <a:cs typeface="Lucida Sans Unicode"/>
              </a:rPr>
              <a:t>%</a:t>
            </a:r>
            <a:endParaRPr sz="1313">
              <a:latin typeface="Lucida Sans Unicode"/>
              <a:cs typeface="Lucida Sans Unicode"/>
            </a:endParaRPr>
          </a:p>
        </p:txBody>
      </p:sp>
      <p:sp>
        <p:nvSpPr>
          <p:cNvPr id="83" name="object 83"/>
          <p:cNvSpPr txBox="1"/>
          <p:nvPr/>
        </p:nvSpPr>
        <p:spPr>
          <a:xfrm>
            <a:off x="8968382" y="5732919"/>
            <a:ext cx="410766" cy="214065"/>
          </a:xfrm>
          <a:prstGeom prst="rect">
            <a:avLst/>
          </a:prstGeom>
        </p:spPr>
        <p:txBody>
          <a:bodyPr vert="horz" wrap="square" lIns="0" tIns="11906" rIns="0" bIns="0" rtlCol="0">
            <a:spAutoFit/>
          </a:bodyPr>
          <a:lstStyle/>
          <a:p>
            <a:pPr marL="11906">
              <a:spcBef>
                <a:spcPts val="94"/>
              </a:spcBef>
            </a:pPr>
            <a:r>
              <a:rPr sz="1313" b="1" dirty="0">
                <a:solidFill>
                  <a:srgbClr val="FFFFFF"/>
                </a:solidFill>
                <a:latin typeface="Segoe UI"/>
                <a:cs typeface="Segoe UI"/>
              </a:rPr>
              <a:t>Male</a:t>
            </a:r>
            <a:endParaRPr sz="1313">
              <a:latin typeface="Segoe UI"/>
              <a:cs typeface="Segoe UI"/>
            </a:endParaRPr>
          </a:p>
        </p:txBody>
      </p:sp>
      <p:sp>
        <p:nvSpPr>
          <p:cNvPr id="84" name="object 84"/>
          <p:cNvSpPr txBox="1"/>
          <p:nvPr/>
        </p:nvSpPr>
        <p:spPr>
          <a:xfrm>
            <a:off x="8870157" y="4652427"/>
            <a:ext cx="580430" cy="214065"/>
          </a:xfrm>
          <a:prstGeom prst="rect">
            <a:avLst/>
          </a:prstGeom>
        </p:spPr>
        <p:txBody>
          <a:bodyPr vert="horz" wrap="square" lIns="0" tIns="11906" rIns="0" bIns="0" rtlCol="0">
            <a:spAutoFit/>
          </a:bodyPr>
          <a:lstStyle/>
          <a:p>
            <a:pPr marL="11906">
              <a:spcBef>
                <a:spcPts val="94"/>
              </a:spcBef>
            </a:pPr>
            <a:r>
              <a:rPr sz="1313" b="1" dirty="0">
                <a:solidFill>
                  <a:srgbClr val="FFFFFF"/>
                </a:solidFill>
                <a:latin typeface="Segoe UI"/>
                <a:cs typeface="Segoe UI"/>
              </a:rPr>
              <a:t>Female</a:t>
            </a:r>
            <a:endParaRPr sz="1313">
              <a:latin typeface="Segoe UI"/>
              <a:cs typeface="Segoe UI"/>
            </a:endParaRPr>
          </a:p>
        </p:txBody>
      </p:sp>
      <p:sp>
        <p:nvSpPr>
          <p:cNvPr id="85" name="object 85"/>
          <p:cNvSpPr txBox="1"/>
          <p:nvPr/>
        </p:nvSpPr>
        <p:spPr>
          <a:xfrm>
            <a:off x="7020222" y="2701231"/>
            <a:ext cx="535781" cy="208655"/>
          </a:xfrm>
          <a:prstGeom prst="rect">
            <a:avLst/>
          </a:prstGeom>
          <a:solidFill>
            <a:srgbClr val="04D0CA"/>
          </a:solidFill>
          <a:ln w="9524">
            <a:solidFill>
              <a:srgbClr val="E9E9E9"/>
            </a:solidFill>
          </a:ln>
        </p:spPr>
        <p:txBody>
          <a:bodyPr vert="horz" wrap="square" lIns="0" tIns="63698" rIns="0" bIns="0" rtlCol="0">
            <a:spAutoFit/>
          </a:bodyPr>
          <a:lstStyle/>
          <a:p>
            <a:pPr marL="48815">
              <a:spcBef>
                <a:spcPts val="502"/>
              </a:spcBef>
              <a:tabLst>
                <a:tab pos="367308" algn="l"/>
              </a:tabLst>
            </a:pPr>
            <a:r>
              <a:rPr sz="1406" baseline="2777" dirty="0">
                <a:solidFill>
                  <a:srgbClr val="FFFFFF"/>
                </a:solidFill>
                <a:latin typeface="Segoe UI"/>
                <a:cs typeface="Segoe UI"/>
              </a:rPr>
              <a:t>8	</a:t>
            </a:r>
            <a:r>
              <a:rPr sz="938" spc="-215" dirty="0">
                <a:solidFill>
                  <a:srgbClr val="FFFFFF"/>
                </a:solidFill>
                <a:latin typeface="Segoe UI Symbol"/>
                <a:cs typeface="Segoe UI Symbol"/>
              </a:rPr>
              <a:t></a:t>
            </a:r>
            <a:endParaRPr sz="938">
              <a:latin typeface="Segoe UI Symbol"/>
              <a:cs typeface="Segoe UI Symbol"/>
            </a:endParaRPr>
          </a:p>
        </p:txBody>
      </p:sp>
      <p:sp>
        <p:nvSpPr>
          <p:cNvPr id="86" name="object 86"/>
          <p:cNvSpPr txBox="1"/>
          <p:nvPr/>
        </p:nvSpPr>
        <p:spPr>
          <a:xfrm>
            <a:off x="9084468" y="241161"/>
            <a:ext cx="280988" cy="214065"/>
          </a:xfrm>
          <a:prstGeom prst="rect">
            <a:avLst/>
          </a:prstGeom>
        </p:spPr>
        <p:txBody>
          <a:bodyPr vert="horz" wrap="square" lIns="0" tIns="11906" rIns="0" bIns="0" rtlCol="0">
            <a:spAutoFit/>
          </a:bodyPr>
          <a:lstStyle/>
          <a:p>
            <a:pPr marL="11906">
              <a:spcBef>
                <a:spcPts val="94"/>
              </a:spcBef>
            </a:pPr>
            <a:r>
              <a:rPr sz="1313" spc="-75" dirty="0">
                <a:solidFill>
                  <a:srgbClr val="FFFFFF"/>
                </a:solidFill>
                <a:latin typeface="Trebuchet MS"/>
                <a:cs typeface="Trebuchet MS"/>
              </a:rPr>
              <a:t>Ci</a:t>
            </a:r>
            <a:r>
              <a:rPr sz="1313" spc="-80" dirty="0">
                <a:solidFill>
                  <a:srgbClr val="FFFFFF"/>
                </a:solidFill>
                <a:latin typeface="Trebuchet MS"/>
                <a:cs typeface="Trebuchet MS"/>
              </a:rPr>
              <a:t>ty</a:t>
            </a:r>
            <a:endParaRPr sz="1313">
              <a:latin typeface="Trebuchet MS"/>
              <a:cs typeface="Trebuchet MS"/>
            </a:endParaRPr>
          </a:p>
        </p:txBody>
      </p:sp>
      <p:sp>
        <p:nvSpPr>
          <p:cNvPr id="87" name="object 87"/>
          <p:cNvSpPr txBox="1"/>
          <p:nvPr/>
        </p:nvSpPr>
        <p:spPr>
          <a:xfrm>
            <a:off x="9145487" y="495598"/>
            <a:ext cx="1696641" cy="208655"/>
          </a:xfrm>
          <a:prstGeom prst="rect">
            <a:avLst/>
          </a:prstGeom>
          <a:solidFill>
            <a:srgbClr val="333232"/>
          </a:solidFill>
          <a:ln w="9524">
            <a:solidFill>
              <a:srgbClr val="E9E9E9"/>
            </a:solidFill>
          </a:ln>
        </p:spPr>
        <p:txBody>
          <a:bodyPr vert="horz" wrap="square" lIns="0" tIns="63698" rIns="0" bIns="0" rtlCol="0">
            <a:spAutoFit/>
          </a:bodyPr>
          <a:lstStyle/>
          <a:p>
            <a:pPr marL="48815">
              <a:spcBef>
                <a:spcPts val="502"/>
              </a:spcBef>
              <a:tabLst>
                <a:tab pos="1528167"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
        <p:nvSpPr>
          <p:cNvPr id="88" name="object 88"/>
          <p:cNvSpPr txBox="1"/>
          <p:nvPr/>
        </p:nvSpPr>
        <p:spPr>
          <a:xfrm>
            <a:off x="7093149" y="241161"/>
            <a:ext cx="373856" cy="214065"/>
          </a:xfrm>
          <a:prstGeom prst="rect">
            <a:avLst/>
          </a:prstGeom>
        </p:spPr>
        <p:txBody>
          <a:bodyPr vert="horz" wrap="square" lIns="0" tIns="11906" rIns="0" bIns="0" rtlCol="0">
            <a:spAutoFit/>
          </a:bodyPr>
          <a:lstStyle/>
          <a:p>
            <a:pPr marL="11906">
              <a:spcBef>
                <a:spcPts val="94"/>
              </a:spcBef>
            </a:pPr>
            <a:r>
              <a:rPr sz="1313" spc="66" dirty="0">
                <a:solidFill>
                  <a:srgbClr val="FFFFFF"/>
                </a:solidFill>
                <a:latin typeface="Trebuchet MS"/>
                <a:cs typeface="Trebuchet MS"/>
              </a:rPr>
              <a:t>S</a:t>
            </a:r>
            <a:r>
              <a:rPr sz="1313" spc="-103" dirty="0">
                <a:solidFill>
                  <a:srgbClr val="FFFFFF"/>
                </a:solidFill>
                <a:latin typeface="Trebuchet MS"/>
                <a:cs typeface="Trebuchet MS"/>
              </a:rPr>
              <a:t>ta</a:t>
            </a:r>
            <a:r>
              <a:rPr sz="1313" spc="-98" dirty="0">
                <a:solidFill>
                  <a:srgbClr val="FFFFFF"/>
                </a:solidFill>
                <a:latin typeface="Trebuchet MS"/>
                <a:cs typeface="Trebuchet MS"/>
              </a:rPr>
              <a:t>te</a:t>
            </a:r>
            <a:endParaRPr sz="1313">
              <a:latin typeface="Trebuchet MS"/>
              <a:cs typeface="Trebuchet MS"/>
            </a:endParaRPr>
          </a:p>
        </p:txBody>
      </p:sp>
      <p:sp>
        <p:nvSpPr>
          <p:cNvPr id="89" name="object 89"/>
          <p:cNvSpPr txBox="1"/>
          <p:nvPr/>
        </p:nvSpPr>
        <p:spPr>
          <a:xfrm>
            <a:off x="7154167" y="495598"/>
            <a:ext cx="1803797" cy="208655"/>
          </a:xfrm>
          <a:prstGeom prst="rect">
            <a:avLst/>
          </a:prstGeom>
          <a:solidFill>
            <a:srgbClr val="333232"/>
          </a:solidFill>
          <a:ln w="9524">
            <a:solidFill>
              <a:srgbClr val="E9E9E9"/>
            </a:solidFill>
          </a:ln>
        </p:spPr>
        <p:txBody>
          <a:bodyPr vert="horz" wrap="square" lIns="0" tIns="63698" rIns="0" bIns="0" rtlCol="0">
            <a:spAutoFit/>
          </a:bodyPr>
          <a:lstStyle/>
          <a:p>
            <a:pPr marL="48815">
              <a:spcBef>
                <a:spcPts val="502"/>
              </a:spcBef>
              <a:tabLst>
                <a:tab pos="1635323"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
        <p:nvSpPr>
          <p:cNvPr id="90" name="object 90"/>
          <p:cNvSpPr txBox="1"/>
          <p:nvPr/>
        </p:nvSpPr>
        <p:spPr>
          <a:xfrm>
            <a:off x="5146475" y="241161"/>
            <a:ext cx="553641" cy="214065"/>
          </a:xfrm>
          <a:prstGeom prst="rect">
            <a:avLst/>
          </a:prstGeom>
        </p:spPr>
        <p:txBody>
          <a:bodyPr vert="horz" wrap="square" lIns="0" tIns="11906" rIns="0" bIns="0" rtlCol="0">
            <a:spAutoFit/>
          </a:bodyPr>
          <a:lstStyle/>
          <a:p>
            <a:pPr marL="11906">
              <a:spcBef>
                <a:spcPts val="94"/>
              </a:spcBef>
            </a:pPr>
            <a:r>
              <a:rPr sz="1313" spc="-70" dirty="0">
                <a:solidFill>
                  <a:srgbClr val="FFFFFF"/>
                </a:solidFill>
                <a:latin typeface="Trebuchet MS"/>
                <a:cs typeface="Trebuchet MS"/>
              </a:rPr>
              <a:t>Countr</a:t>
            </a:r>
            <a:r>
              <a:rPr sz="1313" spc="-38" dirty="0">
                <a:solidFill>
                  <a:srgbClr val="FFFFFF"/>
                </a:solidFill>
                <a:latin typeface="Trebuchet MS"/>
                <a:cs typeface="Trebuchet MS"/>
              </a:rPr>
              <a:t>y</a:t>
            </a:r>
            <a:endParaRPr sz="1313">
              <a:latin typeface="Trebuchet MS"/>
              <a:cs typeface="Trebuchet MS"/>
            </a:endParaRPr>
          </a:p>
        </p:txBody>
      </p:sp>
      <p:sp>
        <p:nvSpPr>
          <p:cNvPr id="91" name="object 91"/>
          <p:cNvSpPr txBox="1"/>
          <p:nvPr/>
        </p:nvSpPr>
        <p:spPr>
          <a:xfrm>
            <a:off x="5207496" y="495598"/>
            <a:ext cx="1759148" cy="208655"/>
          </a:xfrm>
          <a:prstGeom prst="rect">
            <a:avLst/>
          </a:prstGeom>
          <a:solidFill>
            <a:srgbClr val="333232"/>
          </a:solidFill>
          <a:ln w="9524">
            <a:solidFill>
              <a:srgbClr val="E9E9E9"/>
            </a:solidFill>
          </a:ln>
        </p:spPr>
        <p:txBody>
          <a:bodyPr vert="horz" wrap="square" lIns="0" tIns="63698" rIns="0" bIns="0" rtlCol="0">
            <a:spAutoFit/>
          </a:bodyPr>
          <a:lstStyle/>
          <a:p>
            <a:pPr marL="48815">
              <a:spcBef>
                <a:spcPts val="502"/>
              </a:spcBef>
              <a:tabLst>
                <a:tab pos="1590675"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
        <p:nvSpPr>
          <p:cNvPr id="92" name="object 92"/>
          <p:cNvSpPr txBox="1"/>
          <p:nvPr/>
        </p:nvSpPr>
        <p:spPr>
          <a:xfrm>
            <a:off x="1280060" y="384036"/>
            <a:ext cx="3792141" cy="300563"/>
          </a:xfrm>
          <a:prstGeom prst="rect">
            <a:avLst/>
          </a:prstGeom>
        </p:spPr>
        <p:txBody>
          <a:bodyPr vert="horz" wrap="square" lIns="0" tIns="11906" rIns="0" bIns="0" rtlCol="0">
            <a:spAutoFit/>
          </a:bodyPr>
          <a:lstStyle/>
          <a:p>
            <a:pPr marL="11906">
              <a:spcBef>
                <a:spcPts val="94"/>
              </a:spcBef>
            </a:pPr>
            <a:r>
              <a:rPr sz="1875" b="1" i="1" dirty="0">
                <a:solidFill>
                  <a:srgbClr val="04D0CA"/>
                </a:solidFill>
                <a:latin typeface="Segoe UI"/>
                <a:cs typeface="Segoe UI"/>
              </a:rPr>
              <a:t>Customers</a:t>
            </a:r>
            <a:r>
              <a:rPr sz="1875" b="1" i="1" spc="-28" dirty="0">
                <a:solidFill>
                  <a:srgbClr val="04D0CA"/>
                </a:solidFill>
                <a:latin typeface="Segoe UI"/>
                <a:cs typeface="Segoe UI"/>
              </a:rPr>
              <a:t> </a:t>
            </a:r>
            <a:r>
              <a:rPr sz="1875" spc="-9" dirty="0">
                <a:solidFill>
                  <a:srgbClr val="FFFFFF"/>
                </a:solidFill>
                <a:latin typeface="Segoe UI"/>
                <a:cs typeface="Segoe UI"/>
              </a:rPr>
              <a:t>Performance</a:t>
            </a:r>
            <a:r>
              <a:rPr sz="1875" spc="-28" dirty="0">
                <a:solidFill>
                  <a:srgbClr val="FFFFFF"/>
                </a:solidFill>
                <a:latin typeface="Segoe UI"/>
                <a:cs typeface="Segoe UI"/>
              </a:rPr>
              <a:t> </a:t>
            </a:r>
            <a:r>
              <a:rPr sz="1875" dirty="0">
                <a:solidFill>
                  <a:srgbClr val="FFFFFF"/>
                </a:solidFill>
                <a:latin typeface="Segoe UI"/>
                <a:cs typeface="Segoe UI"/>
              </a:rPr>
              <a:t>Dashboard</a:t>
            </a:r>
            <a:endParaRPr sz="1875">
              <a:latin typeface="Segoe UI"/>
              <a:cs typeface="Segoe UI"/>
            </a:endParaRPr>
          </a:p>
        </p:txBody>
      </p:sp>
      <p:sp>
        <p:nvSpPr>
          <p:cNvPr id="93" name="object 93"/>
          <p:cNvSpPr txBox="1"/>
          <p:nvPr/>
        </p:nvSpPr>
        <p:spPr>
          <a:xfrm>
            <a:off x="778882" y="5335580"/>
            <a:ext cx="1007269" cy="1009988"/>
          </a:xfrm>
          <a:prstGeom prst="rect">
            <a:avLst/>
          </a:prstGeom>
        </p:spPr>
        <p:txBody>
          <a:bodyPr vert="horz" wrap="square" lIns="0" tIns="11906" rIns="0" bIns="0" rtlCol="0">
            <a:spAutoFit/>
          </a:bodyPr>
          <a:lstStyle/>
          <a:p>
            <a:pPr marR="4763" algn="r">
              <a:spcBef>
                <a:spcPts val="94"/>
              </a:spcBef>
            </a:pPr>
            <a:r>
              <a:rPr sz="844" b="1" dirty="0">
                <a:solidFill>
                  <a:srgbClr val="FFFFFF"/>
                </a:solidFill>
                <a:latin typeface="Segoe UI"/>
                <a:cs typeface="Segoe UI"/>
              </a:rPr>
              <a:t>Matthew Flemming</a:t>
            </a:r>
            <a:endParaRPr sz="844">
              <a:latin typeface="Segoe UI"/>
              <a:cs typeface="Segoe UI"/>
            </a:endParaRPr>
          </a:p>
          <a:p>
            <a:pPr marR="4763" algn="r">
              <a:spcBef>
                <a:spcPts val="656"/>
              </a:spcBef>
            </a:pPr>
            <a:r>
              <a:rPr sz="844" b="1" spc="-23" dirty="0">
                <a:solidFill>
                  <a:srgbClr val="FFFFFF"/>
                </a:solidFill>
                <a:latin typeface="Segoe UI"/>
                <a:cs typeface="Segoe UI"/>
              </a:rPr>
              <a:t>S</a:t>
            </a:r>
            <a:r>
              <a:rPr sz="844" b="1" spc="-5" dirty="0">
                <a:solidFill>
                  <a:srgbClr val="FFFFFF"/>
                </a:solidFill>
                <a:latin typeface="Segoe UI"/>
                <a:cs typeface="Segoe UI"/>
              </a:rPr>
              <a:t>t</a:t>
            </a:r>
            <a:r>
              <a:rPr sz="844" b="1" dirty="0">
                <a:solidFill>
                  <a:srgbClr val="FFFFFF"/>
                </a:solidFill>
                <a:latin typeface="Segoe UI"/>
                <a:cs typeface="Segoe UI"/>
              </a:rPr>
              <a:t>ephan </a:t>
            </a:r>
            <a:r>
              <a:rPr sz="844" b="1" spc="-23" dirty="0">
                <a:solidFill>
                  <a:srgbClr val="FFFFFF"/>
                </a:solidFill>
                <a:latin typeface="Segoe UI"/>
                <a:cs typeface="Segoe UI"/>
              </a:rPr>
              <a:t>R</a:t>
            </a:r>
            <a:r>
              <a:rPr sz="844" b="1" dirty="0">
                <a:solidFill>
                  <a:srgbClr val="FFFFFF"/>
                </a:solidFill>
                <a:latin typeface="Segoe UI"/>
                <a:cs typeface="Segoe UI"/>
              </a:rPr>
              <a:t>oths</a:t>
            </a:r>
            <a:r>
              <a:rPr sz="844" b="1" spc="-5" dirty="0">
                <a:solidFill>
                  <a:srgbClr val="FFFFFF"/>
                </a:solidFill>
                <a:latin typeface="Segoe UI"/>
                <a:cs typeface="Segoe UI"/>
              </a:rPr>
              <a:t>t</a:t>
            </a:r>
            <a:r>
              <a:rPr sz="844" b="1" dirty="0">
                <a:solidFill>
                  <a:srgbClr val="FFFFFF"/>
                </a:solidFill>
                <a:latin typeface="Segoe UI"/>
                <a:cs typeface="Segoe UI"/>
              </a:rPr>
              <a:t>ein</a:t>
            </a:r>
            <a:endParaRPr sz="844">
              <a:latin typeface="Segoe UI"/>
              <a:cs typeface="Segoe UI"/>
            </a:endParaRPr>
          </a:p>
          <a:p>
            <a:pPr marL="436959" marR="4763" indent="-47625" algn="r">
              <a:lnSpc>
                <a:spcPct val="164900"/>
              </a:lnSpc>
            </a:pPr>
            <a:r>
              <a:rPr sz="844" b="1" dirty="0">
                <a:solidFill>
                  <a:srgbClr val="FFFFFF"/>
                </a:solidFill>
                <a:latin typeface="Segoe UI"/>
                <a:cs typeface="Segoe UI"/>
              </a:rPr>
              <a:t>Ka</a:t>
            </a:r>
            <a:r>
              <a:rPr sz="844" b="1" spc="-5" dirty="0">
                <a:solidFill>
                  <a:srgbClr val="FFFFFF"/>
                </a:solidFill>
                <a:latin typeface="Segoe UI"/>
                <a:cs typeface="Segoe UI"/>
              </a:rPr>
              <a:t>r</a:t>
            </a:r>
            <a:r>
              <a:rPr sz="844" b="1" dirty="0">
                <a:solidFill>
                  <a:srgbClr val="FFFFFF"/>
                </a:solidFill>
                <a:latin typeface="Segoe UI"/>
                <a:cs typeface="Segoe UI"/>
              </a:rPr>
              <a:t>en Jones  Zrina </a:t>
            </a:r>
            <a:r>
              <a:rPr sz="844" b="1" spc="-80" dirty="0">
                <a:solidFill>
                  <a:srgbClr val="FFFFFF"/>
                </a:solidFill>
                <a:latin typeface="Segoe UI"/>
                <a:cs typeface="Segoe UI"/>
              </a:rPr>
              <a:t>T</a:t>
            </a:r>
            <a:r>
              <a:rPr sz="844" b="1" dirty="0">
                <a:solidFill>
                  <a:srgbClr val="FFFFFF"/>
                </a:solidFill>
                <a:latin typeface="Segoe UI"/>
                <a:cs typeface="Segoe UI"/>
              </a:rPr>
              <a:t>opic</a:t>
            </a:r>
            <a:endParaRPr sz="844">
              <a:latin typeface="Segoe UI"/>
              <a:cs typeface="Segoe UI"/>
            </a:endParaRPr>
          </a:p>
          <a:p>
            <a:pPr marR="4763" algn="r">
              <a:spcBef>
                <a:spcPts val="656"/>
              </a:spcBef>
            </a:pPr>
            <a:r>
              <a:rPr sz="844" b="1" spc="-23" dirty="0">
                <a:solidFill>
                  <a:srgbClr val="FFFFFF"/>
                </a:solidFill>
                <a:latin typeface="Segoe UI"/>
                <a:cs typeface="Segoe UI"/>
              </a:rPr>
              <a:t>S</a:t>
            </a:r>
            <a:r>
              <a:rPr sz="844" b="1" spc="-5" dirty="0">
                <a:solidFill>
                  <a:srgbClr val="FFFFFF"/>
                </a:solidFill>
                <a:latin typeface="Segoe UI"/>
                <a:cs typeface="Segoe UI"/>
              </a:rPr>
              <a:t>t</a:t>
            </a:r>
            <a:r>
              <a:rPr sz="844" b="1" dirty="0">
                <a:solidFill>
                  <a:srgbClr val="FFFFFF"/>
                </a:solidFill>
                <a:latin typeface="Segoe UI"/>
                <a:cs typeface="Segoe UI"/>
              </a:rPr>
              <a:t>efanie Ha</a:t>
            </a:r>
            <a:r>
              <a:rPr sz="844" b="1" spc="23" dirty="0">
                <a:solidFill>
                  <a:srgbClr val="FFFFFF"/>
                </a:solidFill>
                <a:latin typeface="Segoe UI"/>
                <a:cs typeface="Segoe UI"/>
              </a:rPr>
              <a:t>r</a:t>
            </a:r>
            <a:r>
              <a:rPr sz="844" b="1" dirty="0">
                <a:solidFill>
                  <a:srgbClr val="FFFFFF"/>
                </a:solidFill>
                <a:latin typeface="Segoe UI"/>
                <a:cs typeface="Segoe UI"/>
              </a:rPr>
              <a:t>tmann</a:t>
            </a:r>
            <a:endParaRPr sz="844">
              <a:latin typeface="Segoe UI"/>
              <a:cs typeface="Segoe UI"/>
            </a:endParaRPr>
          </a:p>
        </p:txBody>
      </p:sp>
      <p:sp>
        <p:nvSpPr>
          <p:cNvPr id="94" name="object 94"/>
          <p:cNvSpPr txBox="1"/>
          <p:nvPr/>
        </p:nvSpPr>
        <p:spPr>
          <a:xfrm>
            <a:off x="1854399" y="5335488"/>
            <a:ext cx="606623" cy="131711"/>
          </a:xfrm>
          <a:prstGeom prst="rect">
            <a:avLst/>
          </a:prstGeom>
          <a:solidFill>
            <a:srgbClr val="04D0CA"/>
          </a:solidFill>
        </p:spPr>
        <p:txBody>
          <a:bodyPr vert="horz" wrap="square" lIns="0" tIns="1786" rIns="0" bIns="0" rtlCol="0">
            <a:spAutoFit/>
          </a:bodyPr>
          <a:lstStyle/>
          <a:p>
            <a:pPr marL="357188">
              <a:spcBef>
                <a:spcPts val="14"/>
              </a:spcBef>
            </a:pPr>
            <a:r>
              <a:rPr sz="844" dirty="0">
                <a:solidFill>
                  <a:srgbClr val="FFFFFF"/>
                </a:solidFill>
                <a:latin typeface="Segoe UI"/>
                <a:cs typeface="Segoe UI"/>
              </a:rPr>
              <a:t>62K</a:t>
            </a:r>
            <a:endParaRPr sz="844">
              <a:latin typeface="Segoe UI"/>
              <a:cs typeface="Segoe UI"/>
            </a:endParaRPr>
          </a:p>
        </p:txBody>
      </p:sp>
      <p:graphicFrame>
        <p:nvGraphicFramePr>
          <p:cNvPr id="95" name="object 95"/>
          <p:cNvGraphicFramePr>
            <a:graphicFrameLocks noGrp="1"/>
          </p:cNvGraphicFramePr>
          <p:nvPr/>
        </p:nvGraphicFramePr>
        <p:xfrm>
          <a:off x="1854398" y="5547567"/>
          <a:ext cx="447079" cy="779112"/>
        </p:xfrm>
        <a:graphic>
          <a:graphicData uri="http://schemas.openxmlformats.org/drawingml/2006/table">
            <a:tbl>
              <a:tblPr firstRow="1" bandRow="1">
                <a:tableStyleId>{2D5ABB26-0587-4C30-8999-92F81FD0307C}</a:tableStyleId>
              </a:tblPr>
              <a:tblGrid>
                <a:gridCol w="447079">
                  <a:extLst>
                    <a:ext uri="{9D8B030D-6E8A-4147-A177-3AD203B41FA5}">
                      <a16:colId xmlns:a16="http://schemas.microsoft.com/office/drawing/2014/main" val="20000"/>
                    </a:ext>
                  </a:extLst>
                </a:gridCol>
              </a:tblGrid>
              <a:tr h="177477">
                <a:tc>
                  <a:txBody>
                    <a:bodyPr/>
                    <a:lstStyle/>
                    <a:p>
                      <a:pPr marL="210820">
                        <a:lnSpc>
                          <a:spcPct val="100000"/>
                        </a:lnSpc>
                        <a:spcBef>
                          <a:spcPts val="15"/>
                        </a:spcBef>
                      </a:pPr>
                      <a:r>
                        <a:rPr sz="800" dirty="0">
                          <a:solidFill>
                            <a:srgbClr val="FFFFFF"/>
                          </a:solidFill>
                          <a:latin typeface="Segoe UI"/>
                          <a:cs typeface="Segoe UI"/>
                        </a:rPr>
                        <a:t>46K</a:t>
                      </a:r>
                      <a:endParaRPr sz="800">
                        <a:latin typeface="Segoe UI"/>
                        <a:cs typeface="Segoe UI"/>
                      </a:endParaRPr>
                    </a:p>
                  </a:txBody>
                  <a:tcPr marL="0" marR="0" marT="1786" marB="0">
                    <a:lnB w="76200">
                      <a:solidFill>
                        <a:srgbClr val="FFFFFF"/>
                      </a:solidFill>
                      <a:prstDash val="solid"/>
                    </a:lnB>
                    <a:solidFill>
                      <a:srgbClr val="78CDCB"/>
                    </a:solidFill>
                  </a:tcPr>
                </a:tc>
                <a:extLst>
                  <a:ext uri="{0D108BD9-81ED-4DB2-BD59-A6C34878D82A}">
                    <a16:rowId xmlns:a16="http://schemas.microsoft.com/office/drawing/2014/main" val="10000"/>
                  </a:ext>
                </a:extLst>
              </a:tr>
              <a:tr h="212079">
                <a:tc>
                  <a:txBody>
                    <a:bodyPr/>
                    <a:lstStyle/>
                    <a:p>
                      <a:pPr marL="189230">
                        <a:lnSpc>
                          <a:spcPct val="100000"/>
                        </a:lnSpc>
                        <a:spcBef>
                          <a:spcPts val="305"/>
                        </a:spcBef>
                      </a:pPr>
                      <a:r>
                        <a:rPr sz="800" dirty="0">
                          <a:solidFill>
                            <a:srgbClr val="FFFFFF"/>
                          </a:solidFill>
                          <a:latin typeface="Segoe UI"/>
                          <a:cs typeface="Segoe UI"/>
                        </a:rPr>
                        <a:t>44K</a:t>
                      </a:r>
                      <a:endParaRPr sz="800">
                        <a:latin typeface="Segoe UI"/>
                        <a:cs typeface="Segoe UI"/>
                      </a:endParaRPr>
                    </a:p>
                  </a:txBody>
                  <a:tcPr marL="0" marR="0" marT="36314" marB="0">
                    <a:lnT w="76200">
                      <a:solidFill>
                        <a:srgbClr val="FFFFFF"/>
                      </a:solidFill>
                      <a:prstDash val="solid"/>
                    </a:lnT>
                    <a:lnB w="76200">
                      <a:solidFill>
                        <a:srgbClr val="FFFFFF"/>
                      </a:solidFill>
                      <a:prstDash val="solid"/>
                    </a:lnB>
                    <a:solidFill>
                      <a:srgbClr val="87CCCB"/>
                    </a:solidFill>
                  </a:tcPr>
                </a:tc>
                <a:extLst>
                  <a:ext uri="{0D108BD9-81ED-4DB2-BD59-A6C34878D82A}">
                    <a16:rowId xmlns:a16="http://schemas.microsoft.com/office/drawing/2014/main" val="10001"/>
                  </a:ext>
                </a:extLst>
              </a:tr>
              <a:tr h="212079">
                <a:tc>
                  <a:txBody>
                    <a:bodyPr/>
                    <a:lstStyle/>
                    <a:p>
                      <a:pPr marL="181610">
                        <a:lnSpc>
                          <a:spcPct val="100000"/>
                        </a:lnSpc>
                        <a:spcBef>
                          <a:spcPts val="305"/>
                        </a:spcBef>
                      </a:pPr>
                      <a:r>
                        <a:rPr sz="800" dirty="0">
                          <a:solidFill>
                            <a:srgbClr val="FFFFFF"/>
                          </a:solidFill>
                          <a:latin typeface="Segoe UI"/>
                          <a:cs typeface="Segoe UI"/>
                        </a:rPr>
                        <a:t>43K</a:t>
                      </a:r>
                      <a:endParaRPr sz="800">
                        <a:latin typeface="Segoe UI"/>
                        <a:cs typeface="Segoe UI"/>
                      </a:endParaRPr>
                    </a:p>
                  </a:txBody>
                  <a:tcPr marL="0" marR="0" marT="36314" marB="0">
                    <a:lnT w="76200">
                      <a:solidFill>
                        <a:srgbClr val="FFFFFF"/>
                      </a:solidFill>
                      <a:prstDash val="solid"/>
                    </a:lnT>
                    <a:lnB w="76200">
                      <a:solidFill>
                        <a:srgbClr val="FFFFFF"/>
                      </a:solidFill>
                      <a:prstDash val="solid"/>
                    </a:lnB>
                    <a:solidFill>
                      <a:srgbClr val="8CCCCB"/>
                    </a:solidFill>
                  </a:tcPr>
                </a:tc>
                <a:extLst>
                  <a:ext uri="{0D108BD9-81ED-4DB2-BD59-A6C34878D82A}">
                    <a16:rowId xmlns:a16="http://schemas.microsoft.com/office/drawing/2014/main" val="10002"/>
                  </a:ext>
                </a:extLst>
              </a:tr>
              <a:tr h="177477">
                <a:tc>
                  <a:txBody>
                    <a:bodyPr/>
                    <a:lstStyle/>
                    <a:p>
                      <a:pPr marL="168275">
                        <a:lnSpc>
                          <a:spcPct val="100000"/>
                        </a:lnSpc>
                        <a:spcBef>
                          <a:spcPts val="305"/>
                        </a:spcBef>
                      </a:pPr>
                      <a:r>
                        <a:rPr sz="800" dirty="0">
                          <a:solidFill>
                            <a:srgbClr val="FFFFFF"/>
                          </a:solidFill>
                          <a:latin typeface="Segoe UI"/>
                          <a:cs typeface="Segoe UI"/>
                        </a:rPr>
                        <a:t>42K</a:t>
                      </a:r>
                      <a:endParaRPr sz="800">
                        <a:latin typeface="Segoe UI"/>
                        <a:cs typeface="Segoe UI"/>
                      </a:endParaRPr>
                    </a:p>
                  </a:txBody>
                  <a:tcPr marL="0" marR="0" marT="36314" marB="0">
                    <a:lnT w="76200">
                      <a:solidFill>
                        <a:srgbClr val="FFFFFF"/>
                      </a:solidFill>
                      <a:prstDash val="solid"/>
                    </a:lnT>
                    <a:solidFill>
                      <a:srgbClr val="95CCCB"/>
                    </a:solidFill>
                  </a:tcPr>
                </a:tc>
                <a:extLst>
                  <a:ext uri="{0D108BD9-81ED-4DB2-BD59-A6C34878D82A}">
                    <a16:rowId xmlns:a16="http://schemas.microsoft.com/office/drawing/2014/main" val="10003"/>
                  </a:ext>
                </a:extLst>
              </a:tr>
            </a:tbl>
          </a:graphicData>
        </a:graphic>
      </p:graphicFrame>
      <p:grpSp>
        <p:nvGrpSpPr>
          <p:cNvPr id="96" name="object 96"/>
          <p:cNvGrpSpPr/>
          <p:nvPr/>
        </p:nvGrpSpPr>
        <p:grpSpPr>
          <a:xfrm>
            <a:off x="2733973" y="5246191"/>
            <a:ext cx="80367" cy="1192411"/>
            <a:chOff x="2738437" y="5595937"/>
            <a:chExt cx="85725" cy="1271905"/>
          </a:xfrm>
        </p:grpSpPr>
        <p:sp>
          <p:nvSpPr>
            <p:cNvPr id="97" name="object 97"/>
            <p:cNvSpPr/>
            <p:nvPr/>
          </p:nvSpPr>
          <p:spPr>
            <a:xfrm>
              <a:off x="2743199" y="5600699"/>
              <a:ext cx="76200" cy="1266825"/>
            </a:xfrm>
            <a:custGeom>
              <a:avLst/>
              <a:gdLst/>
              <a:ahLst/>
              <a:cxnLst/>
              <a:rect l="l" t="t" r="r" b="b"/>
              <a:pathLst>
                <a:path w="76200" h="1266825">
                  <a:moveTo>
                    <a:pt x="0" y="0"/>
                  </a:moveTo>
                  <a:lnTo>
                    <a:pt x="76200" y="0"/>
                  </a:lnTo>
                  <a:lnTo>
                    <a:pt x="76200" y="1266824"/>
                  </a:lnTo>
                  <a:lnTo>
                    <a:pt x="0" y="1266824"/>
                  </a:lnTo>
                  <a:lnTo>
                    <a:pt x="0" y="0"/>
                  </a:lnTo>
                  <a:close/>
                </a:path>
              </a:pathLst>
            </a:custGeom>
            <a:solidFill>
              <a:srgbClr val="E9E9E9">
                <a:alpha val="50000"/>
              </a:srgbClr>
            </a:solidFill>
          </p:spPr>
          <p:txBody>
            <a:bodyPr wrap="square" lIns="0" tIns="0" rIns="0" bIns="0" rtlCol="0"/>
            <a:lstStyle/>
            <a:p>
              <a:endParaRPr sz="1688"/>
            </a:p>
          </p:txBody>
        </p:sp>
        <p:sp>
          <p:nvSpPr>
            <p:cNvPr id="98" name="object 98"/>
            <p:cNvSpPr/>
            <p:nvPr/>
          </p:nvSpPr>
          <p:spPr>
            <a:xfrm>
              <a:off x="2743199" y="5600699"/>
              <a:ext cx="76200" cy="271145"/>
            </a:xfrm>
            <a:custGeom>
              <a:avLst/>
              <a:gdLst/>
              <a:ahLst/>
              <a:cxnLst/>
              <a:rect l="l" t="t" r="r" b="b"/>
              <a:pathLst>
                <a:path w="76200" h="271145">
                  <a:moveTo>
                    <a:pt x="0" y="0"/>
                  </a:moveTo>
                  <a:lnTo>
                    <a:pt x="76200" y="0"/>
                  </a:lnTo>
                  <a:lnTo>
                    <a:pt x="76200" y="271067"/>
                  </a:lnTo>
                  <a:lnTo>
                    <a:pt x="0" y="271067"/>
                  </a:lnTo>
                  <a:lnTo>
                    <a:pt x="0" y="0"/>
                  </a:lnTo>
                  <a:close/>
                </a:path>
              </a:pathLst>
            </a:custGeom>
            <a:solidFill>
              <a:srgbClr val="000000">
                <a:alpha val="19999"/>
              </a:srgbClr>
            </a:solidFill>
          </p:spPr>
          <p:txBody>
            <a:bodyPr wrap="square" lIns="0" tIns="0" rIns="0" bIns="0" rtlCol="0"/>
            <a:lstStyle/>
            <a:p>
              <a:endParaRPr sz="1688"/>
            </a:p>
          </p:txBody>
        </p:sp>
        <p:sp>
          <p:nvSpPr>
            <p:cNvPr id="99" name="object 99"/>
            <p:cNvSpPr/>
            <p:nvPr/>
          </p:nvSpPr>
          <p:spPr>
            <a:xfrm>
              <a:off x="2743199" y="5600699"/>
              <a:ext cx="76200" cy="271145"/>
            </a:xfrm>
            <a:custGeom>
              <a:avLst/>
              <a:gdLst/>
              <a:ahLst/>
              <a:cxnLst/>
              <a:rect l="l" t="t" r="r" b="b"/>
              <a:pathLst>
                <a:path w="76200" h="271145">
                  <a:moveTo>
                    <a:pt x="0" y="0"/>
                  </a:moveTo>
                  <a:lnTo>
                    <a:pt x="76200" y="0"/>
                  </a:lnTo>
                </a:path>
                <a:path w="76200" h="271145">
                  <a:moveTo>
                    <a:pt x="76200" y="271067"/>
                  </a:moveTo>
                  <a:lnTo>
                    <a:pt x="0" y="271067"/>
                  </a:lnTo>
                  <a:lnTo>
                    <a:pt x="0" y="0"/>
                  </a:lnTo>
                </a:path>
              </a:pathLst>
            </a:custGeom>
            <a:ln w="9524">
              <a:solidFill>
                <a:srgbClr val="FFFFFF"/>
              </a:solidFill>
            </a:ln>
          </p:spPr>
          <p:txBody>
            <a:bodyPr wrap="square" lIns="0" tIns="0" rIns="0" bIns="0" rtlCol="0"/>
            <a:lstStyle/>
            <a:p>
              <a:endParaRPr sz="1688"/>
            </a:p>
          </p:txBody>
        </p:sp>
      </p:grpSp>
      <p:sp>
        <p:nvSpPr>
          <p:cNvPr id="100" name="object 100"/>
          <p:cNvSpPr txBox="1"/>
          <p:nvPr/>
        </p:nvSpPr>
        <p:spPr>
          <a:xfrm>
            <a:off x="753069" y="4706005"/>
            <a:ext cx="1348978" cy="214065"/>
          </a:xfrm>
          <a:prstGeom prst="rect">
            <a:avLst/>
          </a:prstGeom>
        </p:spPr>
        <p:txBody>
          <a:bodyPr vert="horz" wrap="square" lIns="0" tIns="11906" rIns="0" bIns="0" rtlCol="0">
            <a:spAutoFit/>
          </a:bodyPr>
          <a:lstStyle/>
          <a:p>
            <a:pPr marL="11906">
              <a:spcBef>
                <a:spcPts val="94"/>
              </a:spcBef>
            </a:pPr>
            <a:r>
              <a:rPr sz="1313" b="1" spc="-5" dirty="0">
                <a:solidFill>
                  <a:srgbClr val="04D0CA"/>
                </a:solidFill>
                <a:latin typeface="Segoe UI"/>
                <a:cs typeface="Segoe UI"/>
              </a:rPr>
              <a:t>Esteemed</a:t>
            </a:r>
            <a:r>
              <a:rPr sz="1313" b="1" spc="-38" dirty="0">
                <a:solidFill>
                  <a:srgbClr val="04D0CA"/>
                </a:solidFill>
                <a:latin typeface="Segoe UI"/>
                <a:cs typeface="Segoe UI"/>
              </a:rPr>
              <a:t> </a:t>
            </a:r>
            <a:r>
              <a:rPr sz="1313" b="1" spc="-5" dirty="0">
                <a:solidFill>
                  <a:srgbClr val="FFFFFF"/>
                </a:solidFill>
                <a:latin typeface="Segoe UI"/>
                <a:cs typeface="Segoe UI"/>
              </a:rPr>
              <a:t>Buyers</a:t>
            </a:r>
            <a:endParaRPr sz="1313">
              <a:latin typeface="Segoe UI"/>
              <a:cs typeface="Segoe UI"/>
            </a:endParaRPr>
          </a:p>
        </p:txBody>
      </p:sp>
      <p:sp>
        <p:nvSpPr>
          <p:cNvPr id="101" name="object 101"/>
          <p:cNvSpPr txBox="1"/>
          <p:nvPr/>
        </p:nvSpPr>
        <p:spPr>
          <a:xfrm>
            <a:off x="718746" y="4975324"/>
            <a:ext cx="2039541" cy="185147"/>
          </a:xfrm>
          <a:prstGeom prst="rect">
            <a:avLst/>
          </a:prstGeom>
        </p:spPr>
        <p:txBody>
          <a:bodyPr vert="horz" wrap="square" lIns="0" tIns="11906" rIns="0" bIns="0" rtlCol="0">
            <a:spAutoFit/>
          </a:bodyPr>
          <a:lstStyle/>
          <a:p>
            <a:pPr marL="11906">
              <a:spcBef>
                <a:spcPts val="94"/>
              </a:spcBef>
            </a:pPr>
            <a:r>
              <a:rPr sz="1125" spc="-70" dirty="0">
                <a:solidFill>
                  <a:srgbClr val="FFFFFF"/>
                </a:solidFill>
                <a:latin typeface="Trebuchet MS"/>
                <a:cs typeface="Trebuchet MS"/>
              </a:rPr>
              <a:t>The</a:t>
            </a:r>
            <a:r>
              <a:rPr sz="1125" spc="-80" dirty="0">
                <a:solidFill>
                  <a:srgbClr val="FFFFFF"/>
                </a:solidFill>
                <a:latin typeface="Trebuchet MS"/>
                <a:cs typeface="Trebuchet MS"/>
              </a:rPr>
              <a:t> </a:t>
            </a:r>
            <a:r>
              <a:rPr sz="1125" spc="-42" dirty="0">
                <a:solidFill>
                  <a:srgbClr val="FFFFFF"/>
                </a:solidFill>
                <a:latin typeface="Trebuchet MS"/>
                <a:cs typeface="Trebuchet MS"/>
              </a:rPr>
              <a:t>23</a:t>
            </a:r>
            <a:r>
              <a:rPr sz="1125" spc="-80" dirty="0">
                <a:solidFill>
                  <a:srgbClr val="FFFFFF"/>
                </a:solidFill>
                <a:latin typeface="Trebuchet MS"/>
                <a:cs typeface="Trebuchet MS"/>
              </a:rPr>
              <a:t> </a:t>
            </a:r>
            <a:r>
              <a:rPr sz="1125" spc="-47" dirty="0">
                <a:solidFill>
                  <a:srgbClr val="FFFFFF"/>
                </a:solidFill>
                <a:latin typeface="Trebuchet MS"/>
                <a:cs typeface="Trebuchet MS"/>
              </a:rPr>
              <a:t>Highest</a:t>
            </a:r>
            <a:r>
              <a:rPr sz="1125" spc="-80" dirty="0">
                <a:solidFill>
                  <a:srgbClr val="FFFFFF"/>
                </a:solidFill>
                <a:latin typeface="Trebuchet MS"/>
                <a:cs typeface="Trebuchet MS"/>
              </a:rPr>
              <a:t> </a:t>
            </a:r>
            <a:r>
              <a:rPr sz="1125" spc="-42" dirty="0">
                <a:solidFill>
                  <a:srgbClr val="FFFFFF"/>
                </a:solidFill>
                <a:latin typeface="Trebuchet MS"/>
                <a:cs typeface="Trebuchet MS"/>
              </a:rPr>
              <a:t>Ranking</a:t>
            </a:r>
            <a:r>
              <a:rPr sz="1125" spc="-80" dirty="0">
                <a:solidFill>
                  <a:srgbClr val="FFFFFF"/>
                </a:solidFill>
                <a:latin typeface="Trebuchet MS"/>
                <a:cs typeface="Trebuchet MS"/>
              </a:rPr>
              <a:t> </a:t>
            </a:r>
            <a:r>
              <a:rPr sz="1125" spc="-33" dirty="0">
                <a:solidFill>
                  <a:srgbClr val="FFFFFF"/>
                </a:solidFill>
                <a:latin typeface="Trebuchet MS"/>
                <a:cs typeface="Trebuchet MS"/>
              </a:rPr>
              <a:t>Customers</a:t>
            </a:r>
            <a:endParaRPr sz="1125">
              <a:latin typeface="Trebuchet MS"/>
              <a:cs typeface="Trebuchet MS"/>
            </a:endParaRPr>
          </a:p>
        </p:txBody>
      </p:sp>
      <p:sp>
        <p:nvSpPr>
          <p:cNvPr id="102" name="object 102"/>
          <p:cNvSpPr txBox="1"/>
          <p:nvPr/>
        </p:nvSpPr>
        <p:spPr>
          <a:xfrm>
            <a:off x="9494954" y="5932066"/>
            <a:ext cx="694134" cy="230167"/>
          </a:xfrm>
          <a:prstGeom prst="rect">
            <a:avLst/>
          </a:prstGeom>
        </p:spPr>
        <p:txBody>
          <a:bodyPr vert="horz" wrap="square" lIns="0" tIns="13692" rIns="0" bIns="0" rtlCol="0">
            <a:spAutoFit/>
          </a:bodyPr>
          <a:lstStyle/>
          <a:p>
            <a:pPr marL="11906">
              <a:spcBef>
                <a:spcPts val="108"/>
              </a:spcBef>
            </a:pPr>
            <a:r>
              <a:rPr sz="1406" spc="173" dirty="0">
                <a:solidFill>
                  <a:srgbClr val="FFFFFF"/>
                </a:solidFill>
                <a:latin typeface="Trebuchet MS"/>
                <a:cs typeface="Trebuchet MS"/>
              </a:rPr>
              <a:t>$28</a:t>
            </a:r>
            <a:r>
              <a:rPr sz="1406" spc="-202" dirty="0">
                <a:solidFill>
                  <a:srgbClr val="FFFFFF"/>
                </a:solidFill>
                <a:latin typeface="Trebuchet MS"/>
                <a:cs typeface="Trebuchet MS"/>
              </a:rPr>
              <a:t>.</a:t>
            </a:r>
            <a:r>
              <a:rPr sz="1406" spc="173" dirty="0">
                <a:solidFill>
                  <a:srgbClr val="FFFFFF"/>
                </a:solidFill>
                <a:latin typeface="Trebuchet MS"/>
                <a:cs typeface="Trebuchet MS"/>
              </a:rPr>
              <a:t>3</a:t>
            </a:r>
            <a:r>
              <a:rPr sz="1406" spc="295" dirty="0">
                <a:solidFill>
                  <a:srgbClr val="FFFFFF"/>
                </a:solidFill>
                <a:latin typeface="Trebuchet MS"/>
                <a:cs typeface="Trebuchet MS"/>
              </a:rPr>
              <a:t>M</a:t>
            </a:r>
            <a:endParaRPr sz="1406">
              <a:latin typeface="Trebuchet MS"/>
              <a:cs typeface="Trebuchet MS"/>
            </a:endParaRPr>
          </a:p>
        </p:txBody>
      </p:sp>
      <p:sp>
        <p:nvSpPr>
          <p:cNvPr id="103" name="object 103"/>
          <p:cNvSpPr txBox="1"/>
          <p:nvPr/>
        </p:nvSpPr>
        <p:spPr>
          <a:xfrm>
            <a:off x="9486025" y="4923011"/>
            <a:ext cx="810220" cy="230167"/>
          </a:xfrm>
          <a:prstGeom prst="rect">
            <a:avLst/>
          </a:prstGeom>
        </p:spPr>
        <p:txBody>
          <a:bodyPr vert="horz" wrap="square" lIns="0" tIns="13692" rIns="0" bIns="0" rtlCol="0">
            <a:spAutoFit/>
          </a:bodyPr>
          <a:lstStyle/>
          <a:p>
            <a:pPr marL="11906">
              <a:spcBef>
                <a:spcPts val="108"/>
              </a:spcBef>
            </a:pPr>
            <a:r>
              <a:rPr sz="1406" spc="173" dirty="0">
                <a:solidFill>
                  <a:srgbClr val="FFFFFF"/>
                </a:solidFill>
                <a:latin typeface="Trebuchet MS"/>
                <a:cs typeface="Trebuchet MS"/>
              </a:rPr>
              <a:t>$27</a:t>
            </a:r>
            <a:r>
              <a:rPr sz="1406" spc="-202" dirty="0">
                <a:solidFill>
                  <a:srgbClr val="FFFFFF"/>
                </a:solidFill>
                <a:latin typeface="Trebuchet MS"/>
                <a:cs typeface="Trebuchet MS"/>
              </a:rPr>
              <a:t>.</a:t>
            </a:r>
            <a:r>
              <a:rPr sz="1406" spc="173" dirty="0">
                <a:solidFill>
                  <a:srgbClr val="FFFFFF"/>
                </a:solidFill>
                <a:latin typeface="Trebuchet MS"/>
                <a:cs typeface="Trebuchet MS"/>
              </a:rPr>
              <a:t>42</a:t>
            </a:r>
            <a:r>
              <a:rPr sz="1406" spc="295" dirty="0">
                <a:solidFill>
                  <a:srgbClr val="FFFFFF"/>
                </a:solidFill>
                <a:latin typeface="Trebuchet MS"/>
                <a:cs typeface="Trebuchet MS"/>
              </a:rPr>
              <a:t>M</a:t>
            </a:r>
            <a:endParaRPr sz="1406">
              <a:latin typeface="Trebuchet MS"/>
              <a:cs typeface="Trebuchet MS"/>
            </a:endParaRPr>
          </a:p>
        </p:txBody>
      </p:sp>
      <p:sp>
        <p:nvSpPr>
          <p:cNvPr id="104" name="object 104"/>
          <p:cNvSpPr txBox="1"/>
          <p:nvPr/>
        </p:nvSpPr>
        <p:spPr>
          <a:xfrm>
            <a:off x="6034282" y="2966144"/>
            <a:ext cx="1215628" cy="342642"/>
          </a:xfrm>
          <a:prstGeom prst="rect">
            <a:avLst/>
          </a:prstGeom>
        </p:spPr>
        <p:txBody>
          <a:bodyPr vert="horz" wrap="square" lIns="0" tIns="34528" rIns="0" bIns="0" rtlCol="0">
            <a:spAutoFit/>
          </a:bodyPr>
          <a:lstStyle/>
          <a:p>
            <a:pPr marL="153591" marR="4763" indent="-142280">
              <a:lnSpc>
                <a:spcPts val="1181"/>
              </a:lnSpc>
              <a:spcBef>
                <a:spcPts val="272"/>
              </a:spcBef>
            </a:pPr>
            <a:r>
              <a:rPr sz="1125" spc="-70" dirty="0">
                <a:solidFill>
                  <a:srgbClr val="FFFFFF"/>
                </a:solidFill>
                <a:latin typeface="Trebuchet MS"/>
                <a:cs typeface="Trebuchet MS"/>
              </a:rPr>
              <a:t>The</a:t>
            </a:r>
            <a:r>
              <a:rPr sz="1125" spc="-80" dirty="0">
                <a:solidFill>
                  <a:srgbClr val="FFFFFF"/>
                </a:solidFill>
                <a:latin typeface="Trebuchet MS"/>
                <a:cs typeface="Trebuchet MS"/>
              </a:rPr>
              <a:t> </a:t>
            </a:r>
            <a:r>
              <a:rPr sz="1125" spc="-178" dirty="0">
                <a:solidFill>
                  <a:srgbClr val="FFFFFF"/>
                </a:solidFill>
                <a:latin typeface="Trebuchet MS"/>
                <a:cs typeface="Trebuchet MS"/>
              </a:rPr>
              <a:t>T</a:t>
            </a:r>
            <a:r>
              <a:rPr sz="1125" spc="-70" dirty="0">
                <a:solidFill>
                  <a:srgbClr val="FFFFFF"/>
                </a:solidFill>
                <a:latin typeface="Trebuchet MS"/>
                <a:cs typeface="Trebuchet MS"/>
              </a:rPr>
              <a:t>op</a:t>
            </a:r>
            <a:r>
              <a:rPr sz="1125" spc="-80" dirty="0">
                <a:solidFill>
                  <a:srgbClr val="FFFFFF"/>
                </a:solidFill>
                <a:latin typeface="Trebuchet MS"/>
                <a:cs typeface="Trebuchet MS"/>
              </a:rPr>
              <a:t> </a:t>
            </a:r>
            <a:r>
              <a:rPr sz="1125" spc="-42" dirty="0">
                <a:solidFill>
                  <a:srgbClr val="FFFFFF"/>
                </a:solidFill>
                <a:latin typeface="Trebuchet MS"/>
                <a:cs typeface="Trebuchet MS"/>
              </a:rPr>
              <a:t>8</a:t>
            </a:r>
            <a:r>
              <a:rPr sz="1125" spc="-80" dirty="0">
                <a:solidFill>
                  <a:srgbClr val="FFFFFF"/>
                </a:solidFill>
                <a:latin typeface="Trebuchet MS"/>
                <a:cs typeface="Trebuchet MS"/>
              </a:rPr>
              <a:t> </a:t>
            </a:r>
            <a:r>
              <a:rPr sz="1125" spc="-52" dirty="0">
                <a:solidFill>
                  <a:srgbClr val="FFFFFF"/>
                </a:solidFill>
                <a:latin typeface="Trebuchet MS"/>
                <a:cs typeface="Trebuchet MS"/>
              </a:rPr>
              <a:t>Cities</a:t>
            </a:r>
            <a:r>
              <a:rPr sz="1125" spc="-80" dirty="0">
                <a:solidFill>
                  <a:srgbClr val="FFFFFF"/>
                </a:solidFill>
                <a:latin typeface="Trebuchet MS"/>
                <a:cs typeface="Trebuchet MS"/>
              </a:rPr>
              <a:t> </a:t>
            </a:r>
            <a:r>
              <a:rPr sz="1125" spc="-122" dirty="0">
                <a:solidFill>
                  <a:srgbClr val="FFFFFF"/>
                </a:solidFill>
                <a:latin typeface="Trebuchet MS"/>
                <a:cs typeface="Trebuchet MS"/>
              </a:rPr>
              <a:t>W</a:t>
            </a:r>
            <a:r>
              <a:rPr sz="1125" spc="-70" dirty="0">
                <a:solidFill>
                  <a:srgbClr val="FFFFFF"/>
                </a:solidFill>
                <a:latin typeface="Trebuchet MS"/>
                <a:cs typeface="Trebuchet MS"/>
              </a:rPr>
              <a:t>ith  </a:t>
            </a:r>
            <a:r>
              <a:rPr sz="1125" spc="-28" dirty="0">
                <a:solidFill>
                  <a:srgbClr val="FFFFFF"/>
                </a:solidFill>
                <a:latin typeface="Trebuchet MS"/>
                <a:cs typeface="Trebuchet MS"/>
              </a:rPr>
              <a:t>Most</a:t>
            </a:r>
            <a:r>
              <a:rPr sz="1125" spc="-80" dirty="0">
                <a:solidFill>
                  <a:srgbClr val="FFFFFF"/>
                </a:solidFill>
                <a:latin typeface="Trebuchet MS"/>
                <a:cs typeface="Trebuchet MS"/>
              </a:rPr>
              <a:t> </a:t>
            </a:r>
            <a:r>
              <a:rPr sz="1125" spc="-33" dirty="0">
                <a:solidFill>
                  <a:srgbClr val="FFFFFF"/>
                </a:solidFill>
                <a:latin typeface="Trebuchet MS"/>
                <a:cs typeface="Trebuchet MS"/>
              </a:rPr>
              <a:t>Customers</a:t>
            </a:r>
            <a:endParaRPr sz="1125">
              <a:latin typeface="Trebuchet MS"/>
              <a:cs typeface="Trebuchet MS"/>
            </a:endParaRPr>
          </a:p>
        </p:txBody>
      </p:sp>
      <p:sp>
        <p:nvSpPr>
          <p:cNvPr id="105" name="object 105"/>
          <p:cNvSpPr txBox="1"/>
          <p:nvPr/>
        </p:nvSpPr>
        <p:spPr>
          <a:xfrm>
            <a:off x="6074187" y="2705755"/>
            <a:ext cx="785217" cy="214065"/>
          </a:xfrm>
          <a:prstGeom prst="rect">
            <a:avLst/>
          </a:prstGeom>
        </p:spPr>
        <p:txBody>
          <a:bodyPr vert="horz" wrap="square" lIns="0" tIns="11906" rIns="0" bIns="0" rtlCol="0">
            <a:spAutoFit/>
          </a:bodyPr>
          <a:lstStyle/>
          <a:p>
            <a:pPr marL="11906">
              <a:spcBef>
                <a:spcPts val="94"/>
              </a:spcBef>
            </a:pPr>
            <a:r>
              <a:rPr sz="1313" b="1" spc="-122" dirty="0">
                <a:solidFill>
                  <a:srgbClr val="04D0CA"/>
                </a:solidFill>
                <a:latin typeface="Segoe UI"/>
                <a:cs typeface="Segoe UI"/>
              </a:rPr>
              <a:t>T</a:t>
            </a:r>
            <a:r>
              <a:rPr sz="1313" b="1" dirty="0">
                <a:solidFill>
                  <a:srgbClr val="04D0CA"/>
                </a:solidFill>
                <a:latin typeface="Segoe UI"/>
                <a:cs typeface="Segoe UI"/>
              </a:rPr>
              <a:t>op </a:t>
            </a:r>
            <a:r>
              <a:rPr sz="1313" b="1" dirty="0">
                <a:solidFill>
                  <a:srgbClr val="FFFFFF"/>
                </a:solidFill>
                <a:latin typeface="Segoe UI"/>
                <a:cs typeface="Segoe UI"/>
              </a:rPr>
              <a:t>Cities</a:t>
            </a:r>
            <a:endParaRPr sz="1313">
              <a:latin typeface="Segoe UI"/>
              <a:cs typeface="Segoe UI"/>
            </a:endParaRPr>
          </a:p>
        </p:txBody>
      </p:sp>
      <p:sp>
        <p:nvSpPr>
          <p:cNvPr id="106" name="object 106"/>
          <p:cNvSpPr txBox="1"/>
          <p:nvPr/>
        </p:nvSpPr>
        <p:spPr>
          <a:xfrm>
            <a:off x="8745141" y="4125575"/>
            <a:ext cx="1827609" cy="214065"/>
          </a:xfrm>
          <a:prstGeom prst="rect">
            <a:avLst/>
          </a:prstGeom>
        </p:spPr>
        <p:txBody>
          <a:bodyPr vert="horz" wrap="square" lIns="0" tIns="11906" rIns="0" bIns="0" rtlCol="0">
            <a:spAutoFit/>
          </a:bodyPr>
          <a:lstStyle/>
          <a:p>
            <a:pPr marL="11906">
              <a:spcBef>
                <a:spcPts val="94"/>
              </a:spcBef>
            </a:pPr>
            <a:r>
              <a:rPr sz="1313" b="1" dirty="0">
                <a:solidFill>
                  <a:srgbClr val="04D0CA"/>
                </a:solidFill>
                <a:latin typeface="Segoe UI"/>
                <a:cs typeface="Segoe UI"/>
              </a:rPr>
              <a:t>Earning</a:t>
            </a:r>
            <a:r>
              <a:rPr sz="1313" b="1" spc="-33" dirty="0">
                <a:solidFill>
                  <a:srgbClr val="04D0CA"/>
                </a:solidFill>
                <a:latin typeface="Segoe UI"/>
                <a:cs typeface="Segoe UI"/>
              </a:rPr>
              <a:t> </a:t>
            </a:r>
            <a:r>
              <a:rPr sz="1313" dirty="0">
                <a:solidFill>
                  <a:srgbClr val="FFFFFF"/>
                </a:solidFill>
                <a:latin typeface="Segoe UI"/>
                <a:cs typeface="Segoe UI"/>
              </a:rPr>
              <a:t>Base</a:t>
            </a:r>
            <a:r>
              <a:rPr sz="1313" spc="-33" dirty="0">
                <a:solidFill>
                  <a:srgbClr val="FFFFFF"/>
                </a:solidFill>
                <a:latin typeface="Segoe UI"/>
                <a:cs typeface="Segoe UI"/>
              </a:rPr>
              <a:t> </a:t>
            </a:r>
            <a:r>
              <a:rPr sz="1313" dirty="0">
                <a:solidFill>
                  <a:srgbClr val="FFFFFF"/>
                </a:solidFill>
                <a:latin typeface="Segoe UI"/>
                <a:cs typeface="Segoe UI"/>
              </a:rPr>
              <a:t>on</a:t>
            </a:r>
            <a:r>
              <a:rPr sz="1313" spc="-33" dirty="0">
                <a:solidFill>
                  <a:srgbClr val="FFFFFF"/>
                </a:solidFill>
                <a:latin typeface="Segoe UI"/>
                <a:cs typeface="Segoe UI"/>
              </a:rPr>
              <a:t> </a:t>
            </a:r>
            <a:r>
              <a:rPr sz="1313" dirty="0">
                <a:solidFill>
                  <a:srgbClr val="FFFFFF"/>
                </a:solidFill>
                <a:latin typeface="Segoe UI"/>
                <a:cs typeface="Segoe UI"/>
              </a:rPr>
              <a:t>Gender</a:t>
            </a:r>
            <a:endParaRPr sz="1313">
              <a:latin typeface="Segoe UI"/>
              <a:cs typeface="Segoe UI"/>
            </a:endParaRPr>
          </a:p>
        </p:txBody>
      </p:sp>
      <p:sp>
        <p:nvSpPr>
          <p:cNvPr id="107" name="object 107"/>
          <p:cNvSpPr txBox="1"/>
          <p:nvPr/>
        </p:nvSpPr>
        <p:spPr>
          <a:xfrm>
            <a:off x="5596169" y="5398089"/>
            <a:ext cx="511969"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California</a:t>
            </a:r>
            <a:endParaRPr sz="844">
              <a:latin typeface="Segoe UI"/>
              <a:cs typeface="Segoe UI"/>
            </a:endParaRPr>
          </a:p>
        </p:txBody>
      </p:sp>
      <p:sp>
        <p:nvSpPr>
          <p:cNvPr id="108" name="object 108"/>
          <p:cNvSpPr txBox="1"/>
          <p:nvPr/>
        </p:nvSpPr>
        <p:spPr>
          <a:xfrm>
            <a:off x="5699559" y="5755277"/>
            <a:ext cx="408383"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Ontario</a:t>
            </a:r>
            <a:endParaRPr sz="844">
              <a:latin typeface="Segoe UI"/>
              <a:cs typeface="Segoe UI"/>
            </a:endParaRPr>
          </a:p>
        </p:txBody>
      </p:sp>
      <p:sp>
        <p:nvSpPr>
          <p:cNvPr id="109" name="object 109"/>
          <p:cNvSpPr txBox="1"/>
          <p:nvPr/>
        </p:nvSpPr>
        <p:spPr>
          <a:xfrm>
            <a:off x="5808947" y="6112464"/>
            <a:ext cx="299442" cy="141930"/>
          </a:xfrm>
          <a:prstGeom prst="rect">
            <a:avLst/>
          </a:prstGeom>
        </p:spPr>
        <p:txBody>
          <a:bodyPr vert="horz" wrap="square" lIns="0" tIns="11906" rIns="0" bIns="0" rtlCol="0">
            <a:spAutoFit/>
          </a:bodyPr>
          <a:lstStyle/>
          <a:p>
            <a:pPr marL="11906">
              <a:spcBef>
                <a:spcPts val="94"/>
              </a:spcBef>
            </a:pPr>
            <a:r>
              <a:rPr sz="844" b="1" spc="-80" dirty="0">
                <a:solidFill>
                  <a:srgbClr val="FFFFFF"/>
                </a:solidFill>
                <a:latin typeface="Segoe UI"/>
                <a:cs typeface="Segoe UI"/>
              </a:rPr>
              <a:t>T</a:t>
            </a:r>
            <a:r>
              <a:rPr sz="844" b="1" dirty="0">
                <a:solidFill>
                  <a:srgbClr val="FFFFFF"/>
                </a:solidFill>
                <a:latin typeface="Segoe UI"/>
                <a:cs typeface="Segoe UI"/>
              </a:rPr>
              <a:t>exas</a:t>
            </a:r>
            <a:endParaRPr sz="844">
              <a:latin typeface="Segoe UI"/>
              <a:cs typeface="Segoe UI"/>
            </a:endParaRPr>
          </a:p>
        </p:txBody>
      </p:sp>
      <p:sp>
        <p:nvSpPr>
          <p:cNvPr id="110" name="object 110"/>
          <p:cNvSpPr txBox="1"/>
          <p:nvPr/>
        </p:nvSpPr>
        <p:spPr>
          <a:xfrm>
            <a:off x="6176367" y="5339952"/>
            <a:ext cx="1320998" cy="196031"/>
          </a:xfrm>
          <a:prstGeom prst="rect">
            <a:avLst/>
          </a:prstGeom>
          <a:solidFill>
            <a:srgbClr val="04D0CA"/>
          </a:solidFill>
        </p:spPr>
        <p:txBody>
          <a:bodyPr vert="horz" wrap="square" lIns="0" tIns="65484" rIns="0" bIns="0" rtlCol="0">
            <a:spAutoFit/>
          </a:bodyPr>
          <a:lstStyle/>
          <a:p>
            <a:pPr marR="64889" algn="r">
              <a:spcBef>
                <a:spcPts val="516"/>
              </a:spcBef>
            </a:pPr>
            <a:r>
              <a:rPr sz="844" dirty="0">
                <a:solidFill>
                  <a:srgbClr val="FFFFFF"/>
                </a:solidFill>
                <a:latin typeface="Segoe UI"/>
                <a:cs typeface="Segoe UI"/>
              </a:rPr>
              <a:t>715</a:t>
            </a:r>
            <a:endParaRPr sz="844">
              <a:latin typeface="Segoe UI"/>
              <a:cs typeface="Segoe UI"/>
            </a:endParaRPr>
          </a:p>
        </p:txBody>
      </p:sp>
      <p:sp>
        <p:nvSpPr>
          <p:cNvPr id="111" name="object 111"/>
          <p:cNvSpPr txBox="1"/>
          <p:nvPr/>
        </p:nvSpPr>
        <p:spPr>
          <a:xfrm>
            <a:off x="6176367" y="5697140"/>
            <a:ext cx="1190030" cy="196031"/>
          </a:xfrm>
          <a:prstGeom prst="rect">
            <a:avLst/>
          </a:prstGeom>
          <a:solidFill>
            <a:srgbClr val="4ECFCB"/>
          </a:solidFill>
        </p:spPr>
        <p:txBody>
          <a:bodyPr vert="horz" wrap="square" lIns="0" tIns="65484" rIns="0" bIns="0" rtlCol="0">
            <a:spAutoFit/>
          </a:bodyPr>
          <a:lstStyle/>
          <a:p>
            <a:pPr marR="64889" algn="r">
              <a:spcBef>
                <a:spcPts val="516"/>
              </a:spcBef>
            </a:pPr>
            <a:r>
              <a:rPr sz="844" dirty="0">
                <a:solidFill>
                  <a:srgbClr val="FFFFFF"/>
                </a:solidFill>
                <a:latin typeface="Segoe UI"/>
                <a:cs typeface="Segoe UI"/>
              </a:rPr>
              <a:t>644</a:t>
            </a:r>
            <a:endParaRPr sz="844">
              <a:latin typeface="Segoe UI"/>
              <a:cs typeface="Segoe UI"/>
            </a:endParaRPr>
          </a:p>
        </p:txBody>
      </p:sp>
      <p:sp>
        <p:nvSpPr>
          <p:cNvPr id="112" name="object 112"/>
          <p:cNvSpPr txBox="1"/>
          <p:nvPr/>
        </p:nvSpPr>
        <p:spPr>
          <a:xfrm>
            <a:off x="6176366" y="6054327"/>
            <a:ext cx="964406" cy="196031"/>
          </a:xfrm>
          <a:prstGeom prst="rect">
            <a:avLst/>
          </a:prstGeom>
          <a:solidFill>
            <a:srgbClr val="CCCCCC"/>
          </a:solidFill>
        </p:spPr>
        <p:txBody>
          <a:bodyPr vert="horz" wrap="square" lIns="0" tIns="65484" rIns="0" bIns="0" rtlCol="0">
            <a:spAutoFit/>
          </a:bodyPr>
          <a:lstStyle/>
          <a:p>
            <a:pPr marR="64889" algn="r">
              <a:spcBef>
                <a:spcPts val="516"/>
              </a:spcBef>
            </a:pPr>
            <a:r>
              <a:rPr sz="844" dirty="0">
                <a:solidFill>
                  <a:srgbClr val="FFFFFF"/>
                </a:solidFill>
                <a:latin typeface="Segoe UI"/>
                <a:cs typeface="Segoe UI"/>
              </a:rPr>
              <a:t>522</a:t>
            </a:r>
            <a:endParaRPr sz="844">
              <a:latin typeface="Segoe UI"/>
              <a:cs typeface="Segoe UI"/>
            </a:endParaRPr>
          </a:p>
        </p:txBody>
      </p:sp>
      <p:sp>
        <p:nvSpPr>
          <p:cNvPr id="113" name="object 113"/>
          <p:cNvSpPr txBox="1"/>
          <p:nvPr/>
        </p:nvSpPr>
        <p:spPr>
          <a:xfrm>
            <a:off x="7064871" y="4638973"/>
            <a:ext cx="571500" cy="208655"/>
          </a:xfrm>
          <a:prstGeom prst="rect">
            <a:avLst/>
          </a:prstGeom>
          <a:solidFill>
            <a:srgbClr val="04D0CA"/>
          </a:solidFill>
          <a:ln w="9524">
            <a:solidFill>
              <a:srgbClr val="E9E9E9"/>
            </a:solidFill>
          </a:ln>
        </p:spPr>
        <p:txBody>
          <a:bodyPr vert="horz" wrap="square" lIns="0" tIns="63698" rIns="0" bIns="0" rtlCol="0">
            <a:spAutoFit/>
          </a:bodyPr>
          <a:lstStyle/>
          <a:p>
            <a:pPr marL="48815">
              <a:spcBef>
                <a:spcPts val="502"/>
              </a:spcBef>
              <a:tabLst>
                <a:tab pos="403027"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
        <p:nvSpPr>
          <p:cNvPr id="114" name="object 114"/>
          <p:cNvSpPr txBox="1"/>
          <p:nvPr/>
        </p:nvSpPr>
        <p:spPr>
          <a:xfrm>
            <a:off x="6011819" y="4643497"/>
            <a:ext cx="829270" cy="214065"/>
          </a:xfrm>
          <a:prstGeom prst="rect">
            <a:avLst/>
          </a:prstGeom>
        </p:spPr>
        <p:txBody>
          <a:bodyPr vert="horz" wrap="square" lIns="0" tIns="11906" rIns="0" bIns="0" rtlCol="0">
            <a:spAutoFit/>
          </a:bodyPr>
          <a:lstStyle/>
          <a:p>
            <a:pPr marL="11906">
              <a:spcBef>
                <a:spcPts val="94"/>
              </a:spcBef>
            </a:pPr>
            <a:r>
              <a:rPr sz="1313" b="1" spc="-122" dirty="0">
                <a:solidFill>
                  <a:srgbClr val="04D0CA"/>
                </a:solidFill>
                <a:latin typeface="Segoe UI"/>
                <a:cs typeface="Segoe UI"/>
              </a:rPr>
              <a:t>T</a:t>
            </a:r>
            <a:r>
              <a:rPr sz="1313" b="1" dirty="0">
                <a:solidFill>
                  <a:srgbClr val="04D0CA"/>
                </a:solidFill>
                <a:latin typeface="Segoe UI"/>
                <a:cs typeface="Segoe UI"/>
              </a:rPr>
              <a:t>op </a:t>
            </a:r>
            <a:r>
              <a:rPr sz="1313" b="1" spc="-33" dirty="0">
                <a:solidFill>
                  <a:srgbClr val="FFFFFF"/>
                </a:solidFill>
                <a:latin typeface="Segoe UI"/>
                <a:cs typeface="Segoe UI"/>
              </a:rPr>
              <a:t>S</a:t>
            </a:r>
            <a:r>
              <a:rPr sz="1313" b="1" dirty="0">
                <a:solidFill>
                  <a:srgbClr val="FFFFFF"/>
                </a:solidFill>
                <a:latin typeface="Segoe UI"/>
                <a:cs typeface="Segoe UI"/>
              </a:rPr>
              <a:t>ta</a:t>
            </a:r>
            <a:r>
              <a:rPr sz="1313" b="1" spc="-9" dirty="0">
                <a:solidFill>
                  <a:srgbClr val="FFFFFF"/>
                </a:solidFill>
                <a:latin typeface="Segoe UI"/>
                <a:cs typeface="Segoe UI"/>
              </a:rPr>
              <a:t>t</a:t>
            </a:r>
            <a:r>
              <a:rPr sz="1313" b="1" dirty="0">
                <a:solidFill>
                  <a:srgbClr val="FFFFFF"/>
                </a:solidFill>
                <a:latin typeface="Segoe UI"/>
                <a:cs typeface="Segoe UI"/>
              </a:rPr>
              <a:t>es</a:t>
            </a:r>
            <a:endParaRPr sz="1313">
              <a:latin typeface="Segoe UI"/>
              <a:cs typeface="Segoe UI"/>
            </a:endParaRPr>
          </a:p>
        </p:txBody>
      </p:sp>
      <p:sp>
        <p:nvSpPr>
          <p:cNvPr id="115" name="object 115"/>
          <p:cNvSpPr txBox="1"/>
          <p:nvPr/>
        </p:nvSpPr>
        <p:spPr>
          <a:xfrm>
            <a:off x="5785925" y="5002113"/>
            <a:ext cx="1611511" cy="185147"/>
          </a:xfrm>
          <a:prstGeom prst="rect">
            <a:avLst/>
          </a:prstGeom>
        </p:spPr>
        <p:txBody>
          <a:bodyPr vert="horz" wrap="square" lIns="0" tIns="11906" rIns="0" bIns="0" rtlCol="0">
            <a:spAutoFit/>
          </a:bodyPr>
          <a:lstStyle/>
          <a:p>
            <a:pPr marL="11906">
              <a:spcBef>
                <a:spcPts val="94"/>
              </a:spcBef>
            </a:pPr>
            <a:r>
              <a:rPr sz="1125" spc="-70" dirty="0">
                <a:solidFill>
                  <a:srgbClr val="FFFFFF"/>
                </a:solidFill>
                <a:latin typeface="Trebuchet MS"/>
                <a:cs typeface="Trebuchet MS"/>
              </a:rPr>
              <a:t>The</a:t>
            </a:r>
            <a:r>
              <a:rPr sz="1125" spc="-80" dirty="0">
                <a:solidFill>
                  <a:srgbClr val="FFFFFF"/>
                </a:solidFill>
                <a:latin typeface="Trebuchet MS"/>
                <a:cs typeface="Trebuchet MS"/>
              </a:rPr>
              <a:t> </a:t>
            </a:r>
            <a:r>
              <a:rPr sz="1125" spc="-178" dirty="0">
                <a:solidFill>
                  <a:srgbClr val="FFFFFF"/>
                </a:solidFill>
                <a:latin typeface="Trebuchet MS"/>
                <a:cs typeface="Trebuchet MS"/>
              </a:rPr>
              <a:t>T</a:t>
            </a:r>
            <a:r>
              <a:rPr sz="1125" spc="-70" dirty="0">
                <a:solidFill>
                  <a:srgbClr val="FFFFFF"/>
                </a:solidFill>
                <a:latin typeface="Trebuchet MS"/>
                <a:cs typeface="Trebuchet MS"/>
              </a:rPr>
              <a:t>op</a:t>
            </a:r>
            <a:r>
              <a:rPr sz="1125" dirty="0">
                <a:solidFill>
                  <a:srgbClr val="FFFFFF"/>
                </a:solidFill>
                <a:latin typeface="Trebuchet MS"/>
                <a:cs typeface="Trebuchet MS"/>
              </a:rPr>
              <a:t> </a:t>
            </a:r>
            <a:r>
              <a:rPr sz="1125" spc="-159" dirty="0">
                <a:solidFill>
                  <a:srgbClr val="FFFFFF"/>
                </a:solidFill>
                <a:latin typeface="Trebuchet MS"/>
                <a:cs typeface="Trebuchet MS"/>
              </a:rPr>
              <a:t> </a:t>
            </a:r>
            <a:r>
              <a:rPr sz="1125" spc="-38" dirty="0">
                <a:solidFill>
                  <a:srgbClr val="FFFFFF"/>
                </a:solidFill>
                <a:latin typeface="Trebuchet MS"/>
                <a:cs typeface="Trebuchet MS"/>
              </a:rPr>
              <a:t>States</a:t>
            </a:r>
            <a:r>
              <a:rPr sz="1125" spc="-80" dirty="0">
                <a:solidFill>
                  <a:srgbClr val="FFFFFF"/>
                </a:solidFill>
                <a:latin typeface="Trebuchet MS"/>
                <a:cs typeface="Trebuchet MS"/>
              </a:rPr>
              <a:t> </a:t>
            </a:r>
            <a:r>
              <a:rPr sz="1125" spc="-122" dirty="0">
                <a:solidFill>
                  <a:srgbClr val="FFFFFF"/>
                </a:solidFill>
                <a:latin typeface="Trebuchet MS"/>
                <a:cs typeface="Trebuchet MS"/>
              </a:rPr>
              <a:t>W</a:t>
            </a:r>
            <a:r>
              <a:rPr sz="1125" spc="-75" dirty="0">
                <a:solidFill>
                  <a:srgbClr val="FFFFFF"/>
                </a:solidFill>
                <a:latin typeface="Trebuchet MS"/>
                <a:cs typeface="Trebuchet MS"/>
              </a:rPr>
              <a:t>ith</a:t>
            </a:r>
            <a:r>
              <a:rPr sz="1125" spc="-80" dirty="0">
                <a:solidFill>
                  <a:srgbClr val="FFFFFF"/>
                </a:solidFill>
                <a:latin typeface="Trebuchet MS"/>
                <a:cs typeface="Trebuchet MS"/>
              </a:rPr>
              <a:t> </a:t>
            </a:r>
            <a:r>
              <a:rPr sz="1125" spc="-28" dirty="0">
                <a:solidFill>
                  <a:srgbClr val="FFFFFF"/>
                </a:solidFill>
                <a:latin typeface="Trebuchet MS"/>
                <a:cs typeface="Trebuchet MS"/>
              </a:rPr>
              <a:t>Most</a:t>
            </a:r>
            <a:r>
              <a:rPr sz="1125" spc="-80" dirty="0">
                <a:solidFill>
                  <a:srgbClr val="FFFFFF"/>
                </a:solidFill>
                <a:latin typeface="Trebuchet MS"/>
                <a:cs typeface="Trebuchet MS"/>
              </a:rPr>
              <a:t> </a:t>
            </a:r>
            <a:r>
              <a:rPr sz="1125" spc="-230" dirty="0">
                <a:solidFill>
                  <a:srgbClr val="FFFFFF"/>
                </a:solidFill>
                <a:latin typeface="Trebuchet MS"/>
                <a:cs typeface="Trebuchet MS"/>
              </a:rPr>
              <a:t>…</a:t>
            </a:r>
            <a:endParaRPr sz="1125">
              <a:latin typeface="Trebuchet MS"/>
              <a:cs typeface="Trebuchet MS"/>
            </a:endParaRPr>
          </a:p>
        </p:txBody>
      </p:sp>
      <p:sp>
        <p:nvSpPr>
          <p:cNvPr id="116" name="object 116"/>
          <p:cNvSpPr txBox="1"/>
          <p:nvPr/>
        </p:nvSpPr>
        <p:spPr>
          <a:xfrm>
            <a:off x="5917638" y="952500"/>
            <a:ext cx="1347788" cy="185147"/>
          </a:xfrm>
          <a:prstGeom prst="rect">
            <a:avLst/>
          </a:prstGeom>
        </p:spPr>
        <p:txBody>
          <a:bodyPr vert="horz" wrap="square" lIns="0" tIns="11906" rIns="0" bIns="0" rtlCol="0">
            <a:spAutoFit/>
          </a:bodyPr>
          <a:lstStyle/>
          <a:p>
            <a:pPr marL="11906">
              <a:spcBef>
                <a:spcPts val="94"/>
              </a:spcBef>
            </a:pPr>
            <a:r>
              <a:rPr sz="1125" b="1" spc="-5" dirty="0">
                <a:solidFill>
                  <a:srgbClr val="04D0CA"/>
                </a:solidFill>
                <a:latin typeface="Segoe UI"/>
                <a:cs typeface="Segoe UI"/>
              </a:rPr>
              <a:t>Customer</a:t>
            </a:r>
            <a:r>
              <a:rPr sz="1125" b="1" spc="-47" dirty="0">
                <a:solidFill>
                  <a:srgbClr val="04D0CA"/>
                </a:solidFill>
                <a:latin typeface="Segoe UI"/>
                <a:cs typeface="Segoe UI"/>
              </a:rPr>
              <a:t> </a:t>
            </a:r>
            <a:r>
              <a:rPr sz="1125" b="1" dirty="0">
                <a:solidFill>
                  <a:srgbClr val="FFFFFF"/>
                </a:solidFill>
                <a:latin typeface="Segoe UI"/>
                <a:cs typeface="Segoe UI"/>
              </a:rPr>
              <a:t>Locations</a:t>
            </a:r>
            <a:endParaRPr sz="1125">
              <a:latin typeface="Segoe UI"/>
              <a:cs typeface="Segoe UI"/>
            </a:endParaRPr>
          </a:p>
        </p:txBody>
      </p:sp>
      <p:grpSp>
        <p:nvGrpSpPr>
          <p:cNvPr id="117" name="object 117"/>
          <p:cNvGrpSpPr/>
          <p:nvPr/>
        </p:nvGrpSpPr>
        <p:grpSpPr>
          <a:xfrm>
            <a:off x="5604867" y="1205507"/>
            <a:ext cx="2116336" cy="1196578"/>
            <a:chOff x="5800724" y="1285874"/>
            <a:chExt cx="2257425" cy="1276350"/>
          </a:xfrm>
        </p:grpSpPr>
        <p:sp>
          <p:nvSpPr>
            <p:cNvPr id="118" name="object 118"/>
            <p:cNvSpPr/>
            <p:nvPr/>
          </p:nvSpPr>
          <p:spPr>
            <a:xfrm>
              <a:off x="5800724" y="1285874"/>
              <a:ext cx="2257425" cy="1276350"/>
            </a:xfrm>
            <a:custGeom>
              <a:avLst/>
              <a:gdLst/>
              <a:ahLst/>
              <a:cxnLst/>
              <a:rect l="l" t="t" r="r" b="b"/>
              <a:pathLst>
                <a:path w="2257425" h="1276350">
                  <a:moveTo>
                    <a:pt x="2257424" y="1276349"/>
                  </a:moveTo>
                  <a:lnTo>
                    <a:pt x="0" y="1276349"/>
                  </a:lnTo>
                  <a:lnTo>
                    <a:pt x="0" y="0"/>
                  </a:lnTo>
                  <a:lnTo>
                    <a:pt x="2257424" y="0"/>
                  </a:lnTo>
                  <a:lnTo>
                    <a:pt x="2257424" y="1276349"/>
                  </a:lnTo>
                  <a:close/>
                </a:path>
              </a:pathLst>
            </a:custGeom>
            <a:solidFill>
              <a:srgbClr val="FFFFFF"/>
            </a:solidFill>
          </p:spPr>
          <p:txBody>
            <a:bodyPr wrap="square" lIns="0" tIns="0" rIns="0" bIns="0" rtlCol="0"/>
            <a:lstStyle/>
            <a:p>
              <a:endParaRPr sz="1688"/>
            </a:p>
          </p:txBody>
        </p:sp>
        <p:pic>
          <p:nvPicPr>
            <p:cNvPr id="119" name="object 119"/>
            <p:cNvPicPr/>
            <p:nvPr/>
          </p:nvPicPr>
          <p:blipFill>
            <a:blip r:embed="rId3" cstate="print"/>
            <a:stretch>
              <a:fillRect/>
            </a:stretch>
          </p:blipFill>
          <p:spPr>
            <a:xfrm>
              <a:off x="5848349" y="1333499"/>
              <a:ext cx="2162174" cy="1181099"/>
            </a:xfrm>
            <a:prstGeom prst="rect">
              <a:avLst/>
            </a:prstGeom>
          </p:spPr>
        </p:pic>
        <p:pic>
          <p:nvPicPr>
            <p:cNvPr id="120" name="object 120"/>
            <p:cNvPicPr/>
            <p:nvPr/>
          </p:nvPicPr>
          <p:blipFill>
            <a:blip r:embed="rId4" cstate="print"/>
            <a:stretch>
              <a:fillRect/>
            </a:stretch>
          </p:blipFill>
          <p:spPr>
            <a:xfrm>
              <a:off x="5843587" y="1328737"/>
              <a:ext cx="306091" cy="623815"/>
            </a:xfrm>
            <a:prstGeom prst="rect">
              <a:avLst/>
            </a:prstGeom>
          </p:spPr>
        </p:pic>
        <p:pic>
          <p:nvPicPr>
            <p:cNvPr id="121" name="object 121"/>
            <p:cNvPicPr/>
            <p:nvPr/>
          </p:nvPicPr>
          <p:blipFill>
            <a:blip r:embed="rId5" cstate="print"/>
            <a:stretch>
              <a:fillRect/>
            </a:stretch>
          </p:blipFill>
          <p:spPr>
            <a:xfrm>
              <a:off x="6780887" y="1326376"/>
              <a:ext cx="476103" cy="372928"/>
            </a:xfrm>
            <a:prstGeom prst="rect">
              <a:avLst/>
            </a:prstGeom>
          </p:spPr>
        </p:pic>
        <p:pic>
          <p:nvPicPr>
            <p:cNvPr id="122" name="object 122"/>
            <p:cNvPicPr/>
            <p:nvPr/>
          </p:nvPicPr>
          <p:blipFill>
            <a:blip r:embed="rId6" cstate="print"/>
            <a:stretch>
              <a:fillRect/>
            </a:stretch>
          </p:blipFill>
          <p:spPr>
            <a:xfrm>
              <a:off x="6017538" y="2341983"/>
              <a:ext cx="480871" cy="79578"/>
            </a:xfrm>
            <a:prstGeom prst="rect">
              <a:avLst/>
            </a:prstGeom>
          </p:spPr>
        </p:pic>
        <p:pic>
          <p:nvPicPr>
            <p:cNvPr id="123" name="object 123"/>
            <p:cNvPicPr/>
            <p:nvPr/>
          </p:nvPicPr>
          <p:blipFill>
            <a:blip r:embed="rId7" cstate="print"/>
            <a:stretch>
              <a:fillRect/>
            </a:stretch>
          </p:blipFill>
          <p:spPr>
            <a:xfrm>
              <a:off x="5895974" y="2327541"/>
              <a:ext cx="93442" cy="93442"/>
            </a:xfrm>
            <a:prstGeom prst="rect">
              <a:avLst/>
            </a:prstGeom>
          </p:spPr>
        </p:pic>
        <p:pic>
          <p:nvPicPr>
            <p:cNvPr id="124" name="object 124"/>
            <p:cNvPicPr/>
            <p:nvPr/>
          </p:nvPicPr>
          <p:blipFill>
            <a:blip r:embed="rId8" cstate="print"/>
            <a:stretch>
              <a:fillRect/>
            </a:stretch>
          </p:blipFill>
          <p:spPr>
            <a:xfrm>
              <a:off x="5848349" y="2238374"/>
              <a:ext cx="1924049" cy="228599"/>
            </a:xfrm>
            <a:prstGeom prst="rect">
              <a:avLst/>
            </a:prstGeom>
          </p:spPr>
        </p:pic>
      </p:grpSp>
      <p:sp>
        <p:nvSpPr>
          <p:cNvPr id="125" name="object 125"/>
          <p:cNvSpPr txBox="1"/>
          <p:nvPr/>
        </p:nvSpPr>
        <p:spPr>
          <a:xfrm>
            <a:off x="5604867" y="1205507"/>
            <a:ext cx="2116336" cy="1138902"/>
          </a:xfrm>
          <a:prstGeom prst="rect">
            <a:avLst/>
          </a:prstGeom>
        </p:spPr>
        <p:txBody>
          <a:bodyPr vert="horz" wrap="square" lIns="0" tIns="0" rIns="0" bIns="0" rtlCol="0">
            <a:spAutoFit/>
          </a:bodyPr>
          <a:lstStyle/>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spcBef>
                <a:spcPts val="23"/>
              </a:spcBef>
            </a:pPr>
            <a:endParaRPr sz="984">
              <a:latin typeface="Times New Roman"/>
              <a:cs typeface="Times New Roman"/>
            </a:endParaRPr>
          </a:p>
          <a:p>
            <a:pPr marR="269677" algn="r">
              <a:lnSpc>
                <a:spcPts val="717"/>
              </a:lnSpc>
            </a:pPr>
            <a:r>
              <a:rPr sz="914" spc="-274" baseline="4273" dirty="0">
                <a:latin typeface="Arial MT"/>
                <a:cs typeface="Arial MT"/>
                <a:hlinkClick r:id="rId9"/>
              </a:rPr>
              <a:t>©</a:t>
            </a:r>
            <a:r>
              <a:rPr sz="609" spc="-183" dirty="0">
                <a:solidFill>
                  <a:srgbClr val="FFFFFF"/>
                </a:solidFill>
                <a:latin typeface="Arial MT"/>
                <a:cs typeface="Arial MT"/>
                <a:hlinkClick r:id="rId9"/>
              </a:rPr>
              <a:t>©</a:t>
            </a:r>
            <a:r>
              <a:rPr sz="609" spc="-52" dirty="0">
                <a:solidFill>
                  <a:srgbClr val="FFFFFF"/>
                </a:solidFill>
                <a:latin typeface="Arial MT"/>
                <a:cs typeface="Arial MT"/>
                <a:hlinkClick r:id="rId9"/>
              </a:rPr>
              <a:t> </a:t>
            </a:r>
            <a:r>
              <a:rPr sz="914" spc="-238" baseline="4273" dirty="0">
                <a:latin typeface="Arial MT"/>
                <a:cs typeface="Arial MT"/>
                <a:hlinkClick r:id="rId9"/>
              </a:rPr>
              <a:t>2</a:t>
            </a:r>
            <a:r>
              <a:rPr sz="609" spc="-159" dirty="0">
                <a:solidFill>
                  <a:srgbClr val="FFFFFF"/>
                </a:solidFill>
                <a:latin typeface="Arial MT"/>
                <a:cs typeface="Arial MT"/>
                <a:hlinkClick r:id="rId9"/>
              </a:rPr>
              <a:t>2</a:t>
            </a:r>
            <a:r>
              <a:rPr sz="914" spc="-238" baseline="4273" dirty="0">
                <a:latin typeface="Arial MT"/>
                <a:cs typeface="Arial MT"/>
                <a:hlinkClick r:id="rId9"/>
              </a:rPr>
              <a:t>0</a:t>
            </a:r>
            <a:r>
              <a:rPr sz="609" spc="-159" dirty="0">
                <a:solidFill>
                  <a:srgbClr val="FFFFFF"/>
                </a:solidFill>
                <a:latin typeface="Arial MT"/>
                <a:cs typeface="Arial MT"/>
                <a:hlinkClick r:id="rId9"/>
              </a:rPr>
              <a:t>0</a:t>
            </a:r>
            <a:r>
              <a:rPr sz="914" spc="-238" baseline="4273" dirty="0">
                <a:latin typeface="Arial MT"/>
                <a:cs typeface="Arial MT"/>
                <a:hlinkClick r:id="rId9"/>
              </a:rPr>
              <a:t>2</a:t>
            </a:r>
            <a:r>
              <a:rPr sz="609" spc="-159" dirty="0">
                <a:solidFill>
                  <a:srgbClr val="FFFFFF"/>
                </a:solidFill>
                <a:latin typeface="Arial MT"/>
                <a:cs typeface="Arial MT"/>
                <a:hlinkClick r:id="rId9"/>
              </a:rPr>
              <a:t>2</a:t>
            </a:r>
            <a:r>
              <a:rPr sz="914" spc="-238" baseline="4273" dirty="0">
                <a:latin typeface="Arial MT"/>
                <a:cs typeface="Arial MT"/>
                <a:hlinkClick r:id="rId9"/>
              </a:rPr>
              <a:t>4</a:t>
            </a:r>
            <a:r>
              <a:rPr sz="609" spc="-159" dirty="0">
                <a:solidFill>
                  <a:srgbClr val="FFFFFF"/>
                </a:solidFill>
                <a:latin typeface="Arial MT"/>
                <a:cs typeface="Arial MT"/>
                <a:hlinkClick r:id="rId9"/>
              </a:rPr>
              <a:t>4</a:t>
            </a:r>
            <a:r>
              <a:rPr sz="609" spc="-66" dirty="0">
                <a:solidFill>
                  <a:srgbClr val="FFFFFF"/>
                </a:solidFill>
                <a:latin typeface="Arial MT"/>
                <a:cs typeface="Arial MT"/>
                <a:hlinkClick r:id="rId9"/>
              </a:rPr>
              <a:t> </a:t>
            </a:r>
            <a:r>
              <a:rPr sz="914" spc="-281" baseline="4273" dirty="0">
                <a:latin typeface="Arial MT"/>
                <a:cs typeface="Arial MT"/>
                <a:hlinkClick r:id="rId9"/>
              </a:rPr>
              <a:t>T</a:t>
            </a:r>
            <a:r>
              <a:rPr sz="609" spc="-188" dirty="0">
                <a:solidFill>
                  <a:srgbClr val="FFFFFF"/>
                </a:solidFill>
                <a:latin typeface="Arial MT"/>
                <a:cs typeface="Arial MT"/>
                <a:hlinkClick r:id="rId9"/>
              </a:rPr>
              <a:t>T</a:t>
            </a:r>
            <a:r>
              <a:rPr sz="914" spc="-281" baseline="4273" dirty="0">
                <a:latin typeface="Arial MT"/>
                <a:cs typeface="Arial MT"/>
                <a:hlinkClick r:id="rId9"/>
              </a:rPr>
              <a:t>o</a:t>
            </a:r>
            <a:r>
              <a:rPr sz="609" spc="-188" dirty="0">
                <a:solidFill>
                  <a:srgbClr val="FFFFFF"/>
                </a:solidFill>
                <a:latin typeface="Arial MT"/>
                <a:cs typeface="Arial MT"/>
                <a:hlinkClick r:id="rId9"/>
              </a:rPr>
              <a:t>o</a:t>
            </a:r>
            <a:r>
              <a:rPr sz="914" spc="-281" baseline="4273" dirty="0">
                <a:latin typeface="Arial MT"/>
                <a:cs typeface="Arial MT"/>
                <a:hlinkClick r:id="rId9"/>
              </a:rPr>
              <a:t>m</a:t>
            </a:r>
            <a:r>
              <a:rPr sz="609" spc="-188" dirty="0">
                <a:solidFill>
                  <a:srgbClr val="FFFFFF"/>
                </a:solidFill>
                <a:latin typeface="Arial MT"/>
                <a:cs typeface="Arial MT"/>
                <a:hlinkClick r:id="rId9"/>
              </a:rPr>
              <a:t>m</a:t>
            </a:r>
            <a:r>
              <a:rPr sz="914" spc="-281" baseline="4273" dirty="0">
                <a:latin typeface="Arial MT"/>
                <a:cs typeface="Arial MT"/>
                <a:hlinkClick r:id="rId9"/>
              </a:rPr>
              <a:t>T</a:t>
            </a:r>
            <a:r>
              <a:rPr sz="609" spc="-188" dirty="0">
                <a:solidFill>
                  <a:srgbClr val="FFFFFF"/>
                </a:solidFill>
                <a:latin typeface="Arial MT"/>
                <a:cs typeface="Arial MT"/>
                <a:hlinkClick r:id="rId9"/>
              </a:rPr>
              <a:t>T</a:t>
            </a:r>
            <a:r>
              <a:rPr sz="914" spc="-281" baseline="4273" dirty="0">
                <a:latin typeface="Arial MT"/>
                <a:cs typeface="Arial MT"/>
                <a:hlinkClick r:id="rId9"/>
              </a:rPr>
              <a:t>o</a:t>
            </a:r>
            <a:r>
              <a:rPr sz="609" spc="-188" dirty="0">
                <a:solidFill>
                  <a:srgbClr val="FFFFFF"/>
                </a:solidFill>
                <a:latin typeface="Arial MT"/>
                <a:cs typeface="Arial MT"/>
                <a:hlinkClick r:id="rId9"/>
              </a:rPr>
              <a:t>o</a:t>
            </a:r>
            <a:r>
              <a:rPr sz="914" spc="-281" baseline="4273" dirty="0">
                <a:latin typeface="Arial MT"/>
                <a:cs typeface="Arial MT"/>
                <a:hlinkClick r:id="rId9"/>
              </a:rPr>
              <a:t>m</a:t>
            </a:r>
            <a:r>
              <a:rPr sz="609" spc="-188" dirty="0">
                <a:solidFill>
                  <a:srgbClr val="FFFFFF"/>
                </a:solidFill>
                <a:latin typeface="Arial MT"/>
                <a:cs typeface="Arial MT"/>
                <a:hlinkClick r:id="rId9"/>
              </a:rPr>
              <a:t>m</a:t>
            </a:r>
            <a:r>
              <a:rPr sz="914" spc="-281" baseline="4273" dirty="0">
                <a:latin typeface="Arial MT"/>
                <a:cs typeface="Arial MT"/>
              </a:rPr>
              <a:t>,</a:t>
            </a:r>
            <a:r>
              <a:rPr sz="609" spc="-188" dirty="0">
                <a:solidFill>
                  <a:srgbClr val="FFFFFF"/>
                </a:solidFill>
                <a:latin typeface="Arial MT"/>
                <a:cs typeface="Arial MT"/>
              </a:rPr>
              <a:t>,</a:t>
            </a:r>
            <a:r>
              <a:rPr sz="609" spc="-47" dirty="0">
                <a:solidFill>
                  <a:srgbClr val="FFFFFF"/>
                </a:solidFill>
                <a:latin typeface="Arial MT"/>
                <a:cs typeface="Arial MT"/>
              </a:rPr>
              <a:t> </a:t>
            </a:r>
            <a:r>
              <a:rPr sz="914" spc="-274" baseline="4273" dirty="0">
                <a:latin typeface="Arial MT"/>
                <a:cs typeface="Arial MT"/>
              </a:rPr>
              <a:t>©</a:t>
            </a:r>
            <a:r>
              <a:rPr sz="609" spc="-183" dirty="0">
                <a:solidFill>
                  <a:srgbClr val="FFFFFF"/>
                </a:solidFill>
                <a:latin typeface="Arial MT"/>
                <a:cs typeface="Arial MT"/>
              </a:rPr>
              <a:t>©</a:t>
            </a:r>
            <a:r>
              <a:rPr sz="609" spc="-52" dirty="0">
                <a:solidFill>
                  <a:srgbClr val="FFFFFF"/>
                </a:solidFill>
                <a:latin typeface="Arial MT"/>
                <a:cs typeface="Arial MT"/>
              </a:rPr>
              <a:t> </a:t>
            </a:r>
            <a:r>
              <a:rPr sz="914" spc="-238" baseline="4273" dirty="0">
                <a:latin typeface="Arial MT"/>
                <a:cs typeface="Arial MT"/>
              </a:rPr>
              <a:t>2</a:t>
            </a:r>
            <a:r>
              <a:rPr sz="609" spc="-159" dirty="0">
                <a:solidFill>
                  <a:srgbClr val="FFFFFF"/>
                </a:solidFill>
                <a:latin typeface="Arial MT"/>
                <a:cs typeface="Arial MT"/>
              </a:rPr>
              <a:t>2</a:t>
            </a:r>
            <a:r>
              <a:rPr sz="914" spc="-238" baseline="4273" dirty="0">
                <a:latin typeface="Arial MT"/>
                <a:cs typeface="Arial MT"/>
              </a:rPr>
              <a:t>0</a:t>
            </a:r>
            <a:r>
              <a:rPr sz="609" spc="-159" dirty="0">
                <a:solidFill>
                  <a:srgbClr val="FFFFFF"/>
                </a:solidFill>
                <a:latin typeface="Arial MT"/>
                <a:cs typeface="Arial MT"/>
              </a:rPr>
              <a:t>0</a:t>
            </a:r>
            <a:r>
              <a:rPr sz="914" spc="-238" baseline="4273" dirty="0">
                <a:latin typeface="Arial MT"/>
                <a:cs typeface="Arial MT"/>
              </a:rPr>
              <a:t>2</a:t>
            </a:r>
            <a:r>
              <a:rPr sz="609" spc="-159" dirty="0">
                <a:solidFill>
                  <a:srgbClr val="FFFFFF"/>
                </a:solidFill>
                <a:latin typeface="Arial MT"/>
                <a:cs typeface="Arial MT"/>
              </a:rPr>
              <a:t>2</a:t>
            </a:r>
            <a:r>
              <a:rPr sz="914" spc="-238" baseline="4273" dirty="0">
                <a:latin typeface="Arial MT"/>
                <a:cs typeface="Arial MT"/>
              </a:rPr>
              <a:t>4</a:t>
            </a:r>
            <a:r>
              <a:rPr sz="609" spc="-159" dirty="0">
                <a:solidFill>
                  <a:srgbClr val="FFFFFF"/>
                </a:solidFill>
                <a:latin typeface="Arial MT"/>
                <a:cs typeface="Arial MT"/>
              </a:rPr>
              <a:t>4</a:t>
            </a:r>
            <a:r>
              <a:rPr sz="609" spc="-47" dirty="0">
                <a:solidFill>
                  <a:srgbClr val="FFFFFF"/>
                </a:solidFill>
                <a:latin typeface="Arial MT"/>
                <a:cs typeface="Arial MT"/>
              </a:rPr>
              <a:t> </a:t>
            </a:r>
            <a:r>
              <a:rPr sz="914" spc="-196" baseline="4273" dirty="0">
                <a:latin typeface="Arial MT"/>
                <a:cs typeface="Arial MT"/>
              </a:rPr>
              <a:t>M</a:t>
            </a:r>
            <a:r>
              <a:rPr sz="609" spc="-131" dirty="0">
                <a:solidFill>
                  <a:srgbClr val="FFFFFF"/>
                </a:solidFill>
                <a:latin typeface="Arial MT"/>
                <a:cs typeface="Arial MT"/>
              </a:rPr>
              <a:t>M</a:t>
            </a:r>
            <a:r>
              <a:rPr sz="914" spc="-196" baseline="4273" dirty="0">
                <a:latin typeface="Arial MT"/>
                <a:cs typeface="Arial MT"/>
              </a:rPr>
              <a:t>i</a:t>
            </a:r>
            <a:r>
              <a:rPr sz="609" spc="-131" dirty="0">
                <a:solidFill>
                  <a:srgbClr val="FFFFFF"/>
                </a:solidFill>
                <a:latin typeface="Arial MT"/>
                <a:cs typeface="Arial MT"/>
              </a:rPr>
              <a:t>i</a:t>
            </a:r>
            <a:r>
              <a:rPr sz="914" spc="-196" baseline="4273" dirty="0">
                <a:latin typeface="Arial MT"/>
                <a:cs typeface="Arial MT"/>
              </a:rPr>
              <a:t>c</a:t>
            </a:r>
            <a:r>
              <a:rPr sz="609" spc="-131" dirty="0">
                <a:solidFill>
                  <a:srgbClr val="FFFFFF"/>
                </a:solidFill>
                <a:latin typeface="Arial MT"/>
                <a:cs typeface="Arial MT"/>
              </a:rPr>
              <a:t>c</a:t>
            </a:r>
            <a:r>
              <a:rPr sz="914" spc="-196" baseline="4273" dirty="0">
                <a:latin typeface="Arial MT"/>
                <a:cs typeface="Arial MT"/>
              </a:rPr>
              <a:t>r</a:t>
            </a:r>
            <a:r>
              <a:rPr sz="609" spc="-131" dirty="0">
                <a:solidFill>
                  <a:srgbClr val="FFFFFF"/>
                </a:solidFill>
                <a:latin typeface="Arial MT"/>
                <a:cs typeface="Arial MT"/>
              </a:rPr>
              <a:t>r</a:t>
            </a:r>
            <a:r>
              <a:rPr sz="914" spc="-196" baseline="4273" dirty="0">
                <a:latin typeface="Arial MT"/>
                <a:cs typeface="Arial MT"/>
              </a:rPr>
              <a:t>o</a:t>
            </a:r>
            <a:r>
              <a:rPr sz="609" spc="-131" dirty="0">
                <a:solidFill>
                  <a:srgbClr val="FFFFFF"/>
                </a:solidFill>
                <a:latin typeface="Arial MT"/>
                <a:cs typeface="Arial MT"/>
              </a:rPr>
              <a:t>o</a:t>
            </a:r>
            <a:r>
              <a:rPr sz="914" spc="-196" baseline="4273" dirty="0">
                <a:latin typeface="Arial MT"/>
                <a:cs typeface="Arial MT"/>
              </a:rPr>
              <a:t>s</a:t>
            </a:r>
            <a:r>
              <a:rPr sz="609" spc="-131" dirty="0">
                <a:solidFill>
                  <a:srgbClr val="FFFFFF"/>
                </a:solidFill>
                <a:latin typeface="Arial MT"/>
                <a:cs typeface="Arial MT"/>
              </a:rPr>
              <a:t>s</a:t>
            </a:r>
            <a:r>
              <a:rPr sz="914" spc="-196" baseline="4273" dirty="0">
                <a:latin typeface="Arial MT"/>
                <a:cs typeface="Arial MT"/>
              </a:rPr>
              <a:t>o</a:t>
            </a:r>
            <a:r>
              <a:rPr sz="609" spc="-131" dirty="0">
                <a:solidFill>
                  <a:srgbClr val="FFFFFF"/>
                </a:solidFill>
                <a:latin typeface="Arial MT"/>
                <a:cs typeface="Arial MT"/>
              </a:rPr>
              <a:t>o</a:t>
            </a:r>
            <a:r>
              <a:rPr sz="914" spc="-196" baseline="4273" dirty="0">
                <a:latin typeface="Arial MT"/>
                <a:cs typeface="Arial MT"/>
              </a:rPr>
              <a:t>f</a:t>
            </a:r>
            <a:r>
              <a:rPr sz="609" spc="-131" dirty="0">
                <a:solidFill>
                  <a:srgbClr val="FFFFFF"/>
                </a:solidFill>
                <a:latin typeface="Arial MT"/>
                <a:cs typeface="Arial MT"/>
              </a:rPr>
              <a:t>f</a:t>
            </a:r>
            <a:r>
              <a:rPr sz="914" spc="-196" baseline="4273" dirty="0">
                <a:latin typeface="Arial MT"/>
                <a:cs typeface="Arial MT"/>
              </a:rPr>
              <a:t>t</a:t>
            </a:r>
            <a:r>
              <a:rPr sz="609" spc="-131" dirty="0">
                <a:solidFill>
                  <a:srgbClr val="FFFFFF"/>
                </a:solidFill>
                <a:latin typeface="Arial MT"/>
                <a:cs typeface="Arial MT"/>
              </a:rPr>
              <a:t>t</a:t>
            </a:r>
            <a:r>
              <a:rPr sz="609" spc="-52" dirty="0">
                <a:solidFill>
                  <a:srgbClr val="FFFFFF"/>
                </a:solidFill>
                <a:latin typeface="Arial MT"/>
                <a:cs typeface="Arial MT"/>
              </a:rPr>
              <a:t> </a:t>
            </a:r>
            <a:r>
              <a:rPr sz="914" spc="-203" baseline="4273" dirty="0">
                <a:latin typeface="Arial MT"/>
                <a:cs typeface="Arial MT"/>
              </a:rPr>
              <a:t>C</a:t>
            </a:r>
            <a:r>
              <a:rPr sz="609" spc="-136" dirty="0">
                <a:solidFill>
                  <a:srgbClr val="FFFFFF"/>
                </a:solidFill>
                <a:latin typeface="Arial MT"/>
                <a:cs typeface="Arial MT"/>
              </a:rPr>
              <a:t>C</a:t>
            </a:r>
            <a:r>
              <a:rPr sz="914" spc="-203" baseline="4273" dirty="0">
                <a:latin typeface="Arial MT"/>
                <a:cs typeface="Arial MT"/>
              </a:rPr>
              <a:t>o</a:t>
            </a:r>
            <a:r>
              <a:rPr sz="609" spc="-136" dirty="0">
                <a:solidFill>
                  <a:srgbClr val="FFFFFF"/>
                </a:solidFill>
                <a:latin typeface="Arial MT"/>
                <a:cs typeface="Arial MT"/>
              </a:rPr>
              <a:t>o</a:t>
            </a:r>
            <a:r>
              <a:rPr sz="914" spc="-203" baseline="4273" dirty="0">
                <a:latin typeface="Arial MT"/>
                <a:cs typeface="Arial MT"/>
              </a:rPr>
              <a:t>r</a:t>
            </a:r>
            <a:r>
              <a:rPr sz="609" spc="-136" dirty="0">
                <a:solidFill>
                  <a:srgbClr val="FFFFFF"/>
                </a:solidFill>
                <a:latin typeface="Arial MT"/>
                <a:cs typeface="Arial MT"/>
              </a:rPr>
              <a:t>r</a:t>
            </a:r>
            <a:r>
              <a:rPr sz="914" spc="-203" baseline="4273" dirty="0">
                <a:latin typeface="Arial MT"/>
                <a:cs typeface="Arial MT"/>
              </a:rPr>
              <a:t>p</a:t>
            </a:r>
            <a:r>
              <a:rPr sz="609" spc="-136" dirty="0">
                <a:solidFill>
                  <a:srgbClr val="FFFFFF"/>
                </a:solidFill>
                <a:latin typeface="Arial MT"/>
                <a:cs typeface="Arial MT"/>
              </a:rPr>
              <a:t>p</a:t>
            </a:r>
            <a:r>
              <a:rPr sz="914" spc="-203" baseline="4273" dirty="0">
                <a:latin typeface="Arial MT"/>
                <a:cs typeface="Arial MT"/>
              </a:rPr>
              <a:t>o</a:t>
            </a:r>
            <a:r>
              <a:rPr sz="609" spc="-136" dirty="0">
                <a:solidFill>
                  <a:srgbClr val="FFFFFF"/>
                </a:solidFill>
                <a:latin typeface="Arial MT"/>
                <a:cs typeface="Arial MT"/>
              </a:rPr>
              <a:t>o</a:t>
            </a:r>
            <a:r>
              <a:rPr sz="914" spc="-203" baseline="4273" dirty="0">
                <a:latin typeface="Arial MT"/>
                <a:cs typeface="Arial MT"/>
              </a:rPr>
              <a:t>r</a:t>
            </a:r>
            <a:r>
              <a:rPr sz="609" spc="-136" dirty="0">
                <a:solidFill>
                  <a:srgbClr val="FFFFFF"/>
                </a:solidFill>
                <a:latin typeface="Arial MT"/>
                <a:cs typeface="Arial MT"/>
              </a:rPr>
              <a:t>r</a:t>
            </a:r>
            <a:r>
              <a:rPr sz="914" spc="-203" baseline="4273" dirty="0">
                <a:latin typeface="Arial MT"/>
                <a:cs typeface="Arial MT"/>
              </a:rPr>
              <a:t>a</a:t>
            </a:r>
            <a:r>
              <a:rPr sz="609" spc="-136" dirty="0">
                <a:solidFill>
                  <a:srgbClr val="FFFFFF"/>
                </a:solidFill>
                <a:latin typeface="Arial MT"/>
                <a:cs typeface="Arial MT"/>
              </a:rPr>
              <a:t>a</a:t>
            </a:r>
            <a:r>
              <a:rPr sz="914" spc="-203" baseline="4273" dirty="0">
                <a:latin typeface="Arial MT"/>
                <a:cs typeface="Arial MT"/>
              </a:rPr>
              <a:t>t</a:t>
            </a:r>
            <a:r>
              <a:rPr sz="609" spc="-136" dirty="0">
                <a:solidFill>
                  <a:srgbClr val="FFFFFF"/>
                </a:solidFill>
                <a:latin typeface="Arial MT"/>
                <a:cs typeface="Arial MT"/>
              </a:rPr>
              <a:t>t</a:t>
            </a:r>
            <a:r>
              <a:rPr sz="914" spc="-203" baseline="4273" dirty="0">
                <a:latin typeface="Arial MT"/>
                <a:cs typeface="Arial MT"/>
              </a:rPr>
              <a:t>i</a:t>
            </a:r>
            <a:r>
              <a:rPr sz="609" spc="-136" dirty="0">
                <a:solidFill>
                  <a:srgbClr val="FFFFFF"/>
                </a:solidFill>
                <a:latin typeface="Arial MT"/>
                <a:cs typeface="Arial MT"/>
              </a:rPr>
              <a:t>i</a:t>
            </a:r>
            <a:r>
              <a:rPr sz="914" spc="-203" baseline="4273" dirty="0">
                <a:latin typeface="Arial MT"/>
                <a:cs typeface="Arial MT"/>
              </a:rPr>
              <a:t>o</a:t>
            </a:r>
            <a:r>
              <a:rPr sz="609" spc="-136" dirty="0">
                <a:solidFill>
                  <a:srgbClr val="FFFFFF"/>
                </a:solidFill>
                <a:latin typeface="Arial MT"/>
                <a:cs typeface="Arial MT"/>
              </a:rPr>
              <a:t>o</a:t>
            </a:r>
            <a:r>
              <a:rPr sz="914" spc="-203" baseline="4273" dirty="0">
                <a:latin typeface="Arial MT"/>
                <a:cs typeface="Arial MT"/>
              </a:rPr>
              <a:t>n</a:t>
            </a:r>
            <a:r>
              <a:rPr sz="609" spc="-136" dirty="0">
                <a:solidFill>
                  <a:srgbClr val="FFFFFF"/>
                </a:solidFill>
                <a:latin typeface="Arial MT"/>
                <a:cs typeface="Arial MT"/>
              </a:rPr>
              <a:t>n</a:t>
            </a:r>
            <a:r>
              <a:rPr sz="914" spc="-203" baseline="4273" dirty="0">
                <a:latin typeface="Arial MT"/>
                <a:cs typeface="Arial MT"/>
              </a:rPr>
              <a:t>,</a:t>
            </a:r>
            <a:r>
              <a:rPr sz="609" spc="-136" dirty="0">
                <a:solidFill>
                  <a:srgbClr val="FFFFFF"/>
                </a:solidFill>
                <a:latin typeface="Arial MT"/>
                <a:cs typeface="Arial MT"/>
              </a:rPr>
              <a:t>,</a:t>
            </a:r>
            <a:endParaRPr sz="609">
              <a:latin typeface="Arial MT"/>
              <a:cs typeface="Arial MT"/>
            </a:endParaRPr>
          </a:p>
          <a:p>
            <a:pPr marR="269677" algn="r">
              <a:lnSpc>
                <a:spcPts val="717"/>
              </a:lnSpc>
            </a:pPr>
            <a:r>
              <a:rPr sz="914" spc="-682" baseline="4273" dirty="0">
                <a:solidFill>
                  <a:srgbClr val="1F3A93"/>
                </a:solidFill>
                <a:latin typeface="Arial MT"/>
                <a:cs typeface="Arial MT"/>
                <a:hlinkClick r:id="rId10"/>
              </a:rPr>
              <a:t>©</a:t>
            </a:r>
            <a:r>
              <a:rPr sz="609" u="sng" spc="-84" dirty="0">
                <a:solidFill>
                  <a:srgbClr val="FFFFFF"/>
                </a:solidFill>
                <a:uFill>
                  <a:solidFill>
                    <a:srgbClr val="1F3A93"/>
                  </a:solidFill>
                </a:uFill>
                <a:latin typeface="Times New Roman"/>
                <a:cs typeface="Times New Roman"/>
                <a:hlinkClick r:id="rId10"/>
              </a:rPr>
              <a:t> </a:t>
            </a:r>
            <a:r>
              <a:rPr sz="609" u="sng" spc="14" dirty="0">
                <a:solidFill>
                  <a:srgbClr val="FFFFFF"/>
                </a:solidFill>
                <a:uFill>
                  <a:solidFill>
                    <a:srgbClr val="1F3A93"/>
                  </a:solidFill>
                </a:uFill>
                <a:latin typeface="Arial MT"/>
                <a:cs typeface="Arial MT"/>
                <a:hlinkClick r:id="rId10"/>
              </a:rPr>
              <a:t>©</a:t>
            </a:r>
            <a:r>
              <a:rPr sz="609" u="sng" spc="-66" dirty="0">
                <a:solidFill>
                  <a:srgbClr val="FFFFFF"/>
                </a:solidFill>
                <a:uFill>
                  <a:solidFill>
                    <a:srgbClr val="1F3A93"/>
                  </a:solidFill>
                </a:uFill>
                <a:latin typeface="Arial MT"/>
                <a:cs typeface="Arial MT"/>
                <a:hlinkClick r:id="rId10"/>
              </a:rPr>
              <a:t> </a:t>
            </a:r>
            <a:r>
              <a:rPr sz="914" u="sng" spc="-611" baseline="4273" dirty="0">
                <a:solidFill>
                  <a:srgbClr val="1F3A93"/>
                </a:solidFill>
                <a:uFill>
                  <a:solidFill>
                    <a:srgbClr val="1F3A93"/>
                  </a:solidFill>
                </a:uFill>
                <a:latin typeface="Arial MT"/>
                <a:cs typeface="Arial MT"/>
                <a:hlinkClick r:id="rId10"/>
              </a:rPr>
              <a:t>O</a:t>
            </a:r>
            <a:r>
              <a:rPr sz="609" u="sng" spc="-56" dirty="0">
                <a:solidFill>
                  <a:srgbClr val="FFFFFF"/>
                </a:solidFill>
                <a:uFill>
                  <a:solidFill>
                    <a:srgbClr val="1F3A93"/>
                  </a:solidFill>
                </a:uFill>
                <a:latin typeface="Arial MT"/>
                <a:cs typeface="Arial MT"/>
                <a:hlinkClick r:id="rId10"/>
              </a:rPr>
              <a:t>O</a:t>
            </a:r>
            <a:r>
              <a:rPr sz="914" u="sng" spc="-414" baseline="4273" dirty="0">
                <a:solidFill>
                  <a:srgbClr val="1F3A93"/>
                </a:solidFill>
                <a:uFill>
                  <a:solidFill>
                    <a:srgbClr val="1F3A93"/>
                  </a:solidFill>
                </a:uFill>
                <a:latin typeface="Arial MT"/>
                <a:cs typeface="Arial MT"/>
                <a:hlinkClick r:id="rId10"/>
              </a:rPr>
              <a:t>p</a:t>
            </a:r>
            <a:r>
              <a:rPr sz="609" u="sng" spc="-61" dirty="0">
                <a:solidFill>
                  <a:srgbClr val="FFFFFF"/>
                </a:solidFill>
                <a:uFill>
                  <a:solidFill>
                    <a:srgbClr val="1F3A93"/>
                  </a:solidFill>
                </a:uFill>
                <a:latin typeface="Arial MT"/>
                <a:cs typeface="Arial MT"/>
                <a:hlinkClick r:id="rId10"/>
              </a:rPr>
              <a:t>p</a:t>
            </a:r>
            <a:r>
              <a:rPr sz="914" u="sng" spc="-414" baseline="4273" dirty="0">
                <a:solidFill>
                  <a:srgbClr val="1F3A93"/>
                </a:solidFill>
                <a:uFill>
                  <a:solidFill>
                    <a:srgbClr val="1F3A93"/>
                  </a:solidFill>
                </a:uFill>
                <a:latin typeface="Arial MT"/>
                <a:cs typeface="Arial MT"/>
                <a:hlinkClick r:id="rId10"/>
              </a:rPr>
              <a:t>e</a:t>
            </a:r>
            <a:r>
              <a:rPr sz="609" u="sng" spc="-61" dirty="0">
                <a:solidFill>
                  <a:srgbClr val="FFFFFF"/>
                </a:solidFill>
                <a:uFill>
                  <a:solidFill>
                    <a:srgbClr val="1F3A93"/>
                  </a:solidFill>
                </a:uFill>
                <a:latin typeface="Arial MT"/>
                <a:cs typeface="Arial MT"/>
                <a:hlinkClick r:id="rId10"/>
              </a:rPr>
              <a:t>e</a:t>
            </a:r>
            <a:r>
              <a:rPr sz="914" u="sng" spc="-414" baseline="4273" dirty="0">
                <a:solidFill>
                  <a:srgbClr val="1F3A93"/>
                </a:solidFill>
                <a:uFill>
                  <a:solidFill>
                    <a:srgbClr val="1F3A93"/>
                  </a:solidFill>
                </a:uFill>
                <a:latin typeface="Arial MT"/>
                <a:cs typeface="Arial MT"/>
                <a:hlinkClick r:id="rId10"/>
              </a:rPr>
              <a:t>n</a:t>
            </a:r>
            <a:r>
              <a:rPr sz="609" u="sng" spc="-61" dirty="0">
                <a:solidFill>
                  <a:srgbClr val="FFFFFF"/>
                </a:solidFill>
                <a:uFill>
                  <a:solidFill>
                    <a:srgbClr val="1F3A93"/>
                  </a:solidFill>
                </a:uFill>
                <a:latin typeface="Arial MT"/>
                <a:cs typeface="Arial MT"/>
                <a:hlinkClick r:id="rId10"/>
              </a:rPr>
              <a:t>n</a:t>
            </a:r>
            <a:r>
              <a:rPr sz="914" u="sng" spc="-513" baseline="4273" dirty="0">
                <a:solidFill>
                  <a:srgbClr val="1F3A93"/>
                </a:solidFill>
                <a:uFill>
                  <a:solidFill>
                    <a:srgbClr val="1F3A93"/>
                  </a:solidFill>
                </a:uFill>
                <a:latin typeface="Arial MT"/>
                <a:cs typeface="Arial MT"/>
                <a:hlinkClick r:id="rId10"/>
              </a:rPr>
              <a:t>S</a:t>
            </a:r>
            <a:r>
              <a:rPr sz="609" u="sng" spc="-56" dirty="0">
                <a:solidFill>
                  <a:srgbClr val="FFFFFF"/>
                </a:solidFill>
                <a:uFill>
                  <a:solidFill>
                    <a:srgbClr val="1F3A93"/>
                  </a:solidFill>
                </a:uFill>
                <a:latin typeface="Arial MT"/>
                <a:cs typeface="Arial MT"/>
                <a:hlinkClick r:id="rId10"/>
              </a:rPr>
              <a:t>S</a:t>
            </a:r>
            <a:r>
              <a:rPr sz="914" u="sng" spc="-155" baseline="4273" dirty="0">
                <a:solidFill>
                  <a:srgbClr val="1F3A93"/>
                </a:solidFill>
                <a:uFill>
                  <a:solidFill>
                    <a:srgbClr val="1F3A93"/>
                  </a:solidFill>
                </a:uFill>
                <a:latin typeface="Arial MT"/>
                <a:cs typeface="Arial MT"/>
                <a:hlinkClick r:id="rId10"/>
              </a:rPr>
              <a:t>t</a:t>
            </a:r>
            <a:r>
              <a:rPr sz="609" u="sng" spc="-66" dirty="0">
                <a:solidFill>
                  <a:srgbClr val="FFFFFF"/>
                </a:solidFill>
                <a:uFill>
                  <a:solidFill>
                    <a:srgbClr val="1F3A93"/>
                  </a:solidFill>
                </a:uFill>
                <a:latin typeface="Arial MT"/>
                <a:cs typeface="Arial MT"/>
                <a:hlinkClick r:id="rId10"/>
              </a:rPr>
              <a:t>t</a:t>
            </a:r>
            <a:r>
              <a:rPr sz="914" u="sng" spc="-203" baseline="4273" dirty="0">
                <a:solidFill>
                  <a:srgbClr val="1F3A93"/>
                </a:solidFill>
                <a:uFill>
                  <a:solidFill>
                    <a:srgbClr val="1F3A93"/>
                  </a:solidFill>
                </a:uFill>
                <a:latin typeface="Arial MT"/>
                <a:cs typeface="Arial MT"/>
                <a:hlinkClick r:id="rId10"/>
              </a:rPr>
              <a:t>r</a:t>
            </a:r>
            <a:r>
              <a:rPr sz="609" u="sng" spc="-66" dirty="0">
                <a:solidFill>
                  <a:srgbClr val="FFFFFF"/>
                </a:solidFill>
                <a:uFill>
                  <a:solidFill>
                    <a:srgbClr val="1F3A93"/>
                  </a:solidFill>
                </a:uFill>
                <a:latin typeface="Arial MT"/>
                <a:cs typeface="Arial MT"/>
                <a:hlinkClick r:id="rId10"/>
              </a:rPr>
              <a:t>r</a:t>
            </a:r>
            <a:r>
              <a:rPr sz="914" u="sng" spc="-414" baseline="4273" dirty="0">
                <a:solidFill>
                  <a:srgbClr val="1F3A93"/>
                </a:solidFill>
                <a:uFill>
                  <a:solidFill>
                    <a:srgbClr val="1F3A93"/>
                  </a:solidFill>
                </a:uFill>
                <a:latin typeface="Arial MT"/>
                <a:cs typeface="Arial MT"/>
                <a:hlinkClick r:id="rId10"/>
              </a:rPr>
              <a:t>e</a:t>
            </a:r>
            <a:r>
              <a:rPr sz="609" u="sng" spc="-61" dirty="0">
                <a:solidFill>
                  <a:srgbClr val="FFFFFF"/>
                </a:solidFill>
                <a:uFill>
                  <a:solidFill>
                    <a:srgbClr val="1F3A93"/>
                  </a:solidFill>
                </a:uFill>
                <a:latin typeface="Arial MT"/>
                <a:cs typeface="Arial MT"/>
                <a:hlinkClick r:id="rId10"/>
              </a:rPr>
              <a:t>e</a:t>
            </a:r>
            <a:r>
              <a:rPr sz="914" u="sng" spc="-414" baseline="4273" dirty="0">
                <a:solidFill>
                  <a:srgbClr val="1F3A93"/>
                </a:solidFill>
                <a:uFill>
                  <a:solidFill>
                    <a:srgbClr val="1F3A93"/>
                  </a:solidFill>
                </a:uFill>
                <a:latin typeface="Arial MT"/>
                <a:cs typeface="Arial MT"/>
                <a:hlinkClick r:id="rId10"/>
              </a:rPr>
              <a:t>e</a:t>
            </a:r>
            <a:r>
              <a:rPr sz="609" u="sng" spc="-61" dirty="0">
                <a:solidFill>
                  <a:srgbClr val="FFFFFF"/>
                </a:solidFill>
                <a:uFill>
                  <a:solidFill>
                    <a:srgbClr val="1F3A93"/>
                  </a:solidFill>
                </a:uFill>
                <a:latin typeface="Arial MT"/>
                <a:cs typeface="Arial MT"/>
                <a:hlinkClick r:id="rId10"/>
              </a:rPr>
              <a:t>e</a:t>
            </a:r>
            <a:r>
              <a:rPr sz="914" u="sng" spc="-155" baseline="4273" dirty="0">
                <a:solidFill>
                  <a:srgbClr val="1F3A93"/>
                </a:solidFill>
                <a:uFill>
                  <a:solidFill>
                    <a:srgbClr val="1F3A93"/>
                  </a:solidFill>
                </a:uFill>
                <a:latin typeface="Arial MT"/>
                <a:cs typeface="Arial MT"/>
                <a:hlinkClick r:id="rId10"/>
              </a:rPr>
              <a:t>t</a:t>
            </a:r>
            <a:r>
              <a:rPr sz="609" u="sng" spc="-66" dirty="0">
                <a:solidFill>
                  <a:srgbClr val="FFFFFF"/>
                </a:solidFill>
                <a:uFill>
                  <a:solidFill>
                    <a:srgbClr val="1F3A93"/>
                  </a:solidFill>
                </a:uFill>
                <a:latin typeface="Arial MT"/>
                <a:cs typeface="Arial MT"/>
                <a:hlinkClick r:id="rId10"/>
              </a:rPr>
              <a:t>t</a:t>
            </a:r>
            <a:r>
              <a:rPr sz="914" u="sng" spc="-661" baseline="4273" dirty="0">
                <a:solidFill>
                  <a:srgbClr val="1F3A93"/>
                </a:solidFill>
                <a:uFill>
                  <a:solidFill>
                    <a:srgbClr val="1F3A93"/>
                  </a:solidFill>
                </a:uFill>
                <a:latin typeface="Arial MT"/>
                <a:cs typeface="Arial MT"/>
                <a:hlinkClick r:id="rId10"/>
              </a:rPr>
              <a:t>M</a:t>
            </a:r>
            <a:r>
              <a:rPr sz="609" u="sng" spc="-52" dirty="0">
                <a:solidFill>
                  <a:srgbClr val="FFFFFF"/>
                </a:solidFill>
                <a:uFill>
                  <a:solidFill>
                    <a:srgbClr val="1F3A93"/>
                  </a:solidFill>
                </a:uFill>
                <a:latin typeface="Arial MT"/>
                <a:cs typeface="Arial MT"/>
                <a:hlinkClick r:id="rId10"/>
              </a:rPr>
              <a:t>M</a:t>
            </a:r>
            <a:r>
              <a:rPr sz="914" u="sng" spc="-414" baseline="4273" dirty="0">
                <a:solidFill>
                  <a:srgbClr val="1F3A93"/>
                </a:solidFill>
                <a:uFill>
                  <a:solidFill>
                    <a:srgbClr val="1F3A93"/>
                  </a:solidFill>
                </a:uFill>
                <a:latin typeface="Arial MT"/>
                <a:cs typeface="Arial MT"/>
                <a:hlinkClick r:id="rId10"/>
              </a:rPr>
              <a:t>a</a:t>
            </a:r>
            <a:r>
              <a:rPr sz="609" u="sng" spc="-61" dirty="0">
                <a:solidFill>
                  <a:srgbClr val="FFFFFF"/>
                </a:solidFill>
                <a:uFill>
                  <a:solidFill>
                    <a:srgbClr val="1F3A93"/>
                  </a:solidFill>
                </a:uFill>
                <a:latin typeface="Arial MT"/>
                <a:cs typeface="Arial MT"/>
                <a:hlinkClick r:id="rId10"/>
              </a:rPr>
              <a:t>a</a:t>
            </a:r>
            <a:r>
              <a:rPr sz="914" u="sng" spc="-414" baseline="4273" dirty="0">
                <a:solidFill>
                  <a:srgbClr val="1F3A93"/>
                </a:solidFill>
                <a:uFill>
                  <a:solidFill>
                    <a:srgbClr val="1F3A93"/>
                  </a:solidFill>
                </a:uFill>
                <a:latin typeface="Arial MT"/>
                <a:cs typeface="Arial MT"/>
                <a:hlinkClick r:id="rId10"/>
              </a:rPr>
              <a:t>p</a:t>
            </a:r>
            <a:r>
              <a:rPr sz="609" u="sng" spc="9" dirty="0">
                <a:solidFill>
                  <a:srgbClr val="FFFFFF"/>
                </a:solidFill>
                <a:uFill>
                  <a:solidFill>
                    <a:srgbClr val="1F3A93"/>
                  </a:solidFill>
                </a:uFill>
                <a:latin typeface="Arial MT"/>
                <a:cs typeface="Arial MT"/>
                <a:hlinkClick r:id="rId10"/>
              </a:rPr>
              <a:t>p</a:t>
            </a:r>
            <a:endParaRPr sz="609">
              <a:latin typeface="Arial MT"/>
              <a:cs typeface="Arial MT"/>
            </a:endParaRPr>
          </a:p>
        </p:txBody>
      </p:sp>
      <p:sp>
        <p:nvSpPr>
          <p:cNvPr id="126" name="object 126"/>
          <p:cNvSpPr txBox="1"/>
          <p:nvPr/>
        </p:nvSpPr>
        <p:spPr>
          <a:xfrm>
            <a:off x="708422" y="2732544"/>
            <a:ext cx="2128242" cy="460991"/>
          </a:xfrm>
          <a:prstGeom prst="rect">
            <a:avLst/>
          </a:prstGeom>
        </p:spPr>
        <p:txBody>
          <a:bodyPr vert="horz" wrap="square" lIns="0" tIns="11906" rIns="0" bIns="0" rtlCol="0">
            <a:spAutoFit/>
          </a:bodyPr>
          <a:lstStyle/>
          <a:p>
            <a:pPr marL="145256">
              <a:spcBef>
                <a:spcPts val="94"/>
              </a:spcBef>
            </a:pPr>
            <a:r>
              <a:rPr sz="1313" b="1" spc="-5" dirty="0">
                <a:solidFill>
                  <a:srgbClr val="04D0CA"/>
                </a:solidFill>
                <a:latin typeface="Segoe UI"/>
                <a:cs typeface="Segoe UI"/>
              </a:rPr>
              <a:t>Customer</a:t>
            </a:r>
            <a:r>
              <a:rPr sz="1313" b="1" spc="-28" dirty="0">
                <a:solidFill>
                  <a:srgbClr val="04D0CA"/>
                </a:solidFill>
                <a:latin typeface="Segoe UI"/>
                <a:cs typeface="Segoe UI"/>
              </a:rPr>
              <a:t> </a:t>
            </a:r>
            <a:r>
              <a:rPr sz="1313" b="1" spc="-5" dirty="0">
                <a:solidFill>
                  <a:srgbClr val="FFFFFF"/>
                </a:solidFill>
                <a:latin typeface="Segoe UI"/>
                <a:cs typeface="Segoe UI"/>
              </a:rPr>
              <a:t>Profiling</a:t>
            </a:r>
            <a:endParaRPr sz="1313">
              <a:latin typeface="Segoe UI"/>
              <a:cs typeface="Segoe UI"/>
            </a:endParaRPr>
          </a:p>
          <a:p>
            <a:pPr marL="11906">
              <a:spcBef>
                <a:spcPts val="769"/>
              </a:spcBef>
            </a:pPr>
            <a:r>
              <a:rPr sz="938" dirty="0">
                <a:solidFill>
                  <a:srgbClr val="FFFFFF"/>
                </a:solidFill>
                <a:latin typeface="Segoe UI"/>
                <a:cs typeface="Segoe UI"/>
              </a:rPr>
              <a:t>Loyal</a:t>
            </a:r>
            <a:r>
              <a:rPr sz="938" spc="-19" dirty="0">
                <a:solidFill>
                  <a:srgbClr val="FFFFFF"/>
                </a:solidFill>
                <a:latin typeface="Segoe UI"/>
                <a:cs typeface="Segoe UI"/>
              </a:rPr>
              <a:t> </a:t>
            </a:r>
            <a:r>
              <a:rPr sz="938" dirty="0">
                <a:solidFill>
                  <a:srgbClr val="FFFFFF"/>
                </a:solidFill>
                <a:latin typeface="Segoe UI"/>
                <a:cs typeface="Segoe UI"/>
              </a:rPr>
              <a:t>&gt;10,</a:t>
            </a:r>
            <a:r>
              <a:rPr sz="938" spc="-19" dirty="0">
                <a:solidFill>
                  <a:srgbClr val="FFFFFF"/>
                </a:solidFill>
                <a:latin typeface="Segoe UI"/>
                <a:cs typeface="Segoe UI"/>
              </a:rPr>
              <a:t> </a:t>
            </a:r>
            <a:r>
              <a:rPr sz="938" spc="-5" dirty="0">
                <a:solidFill>
                  <a:srgbClr val="FFFFFF"/>
                </a:solidFill>
                <a:latin typeface="Segoe UI"/>
                <a:cs typeface="Segoe UI"/>
              </a:rPr>
              <a:t>Periodic</a:t>
            </a:r>
            <a:r>
              <a:rPr sz="938" spc="-14" dirty="0">
                <a:solidFill>
                  <a:srgbClr val="FFFFFF"/>
                </a:solidFill>
                <a:latin typeface="Segoe UI"/>
                <a:cs typeface="Segoe UI"/>
              </a:rPr>
              <a:t> </a:t>
            </a:r>
            <a:r>
              <a:rPr sz="938" dirty="0">
                <a:solidFill>
                  <a:srgbClr val="FFFFFF"/>
                </a:solidFill>
                <a:latin typeface="Segoe UI"/>
                <a:cs typeface="Segoe UI"/>
              </a:rPr>
              <a:t>5-10,</a:t>
            </a:r>
            <a:r>
              <a:rPr sz="938" spc="225" dirty="0">
                <a:solidFill>
                  <a:srgbClr val="FFFFFF"/>
                </a:solidFill>
                <a:latin typeface="Segoe UI"/>
                <a:cs typeface="Segoe UI"/>
              </a:rPr>
              <a:t> </a:t>
            </a:r>
            <a:r>
              <a:rPr sz="938" dirty="0">
                <a:solidFill>
                  <a:srgbClr val="FFFFFF"/>
                </a:solidFill>
                <a:latin typeface="Segoe UI"/>
                <a:cs typeface="Segoe UI"/>
              </a:rPr>
              <a:t>VIP</a:t>
            </a:r>
            <a:r>
              <a:rPr sz="938" spc="-19" dirty="0">
                <a:solidFill>
                  <a:srgbClr val="FFFFFF"/>
                </a:solidFill>
                <a:latin typeface="Segoe UI"/>
                <a:cs typeface="Segoe UI"/>
              </a:rPr>
              <a:t> </a:t>
            </a:r>
            <a:r>
              <a:rPr sz="938" dirty="0">
                <a:solidFill>
                  <a:srgbClr val="FFFFFF"/>
                </a:solidFill>
                <a:latin typeface="Segoe UI"/>
                <a:cs typeface="Segoe UI"/>
              </a:rPr>
              <a:t>1-5</a:t>
            </a:r>
            <a:r>
              <a:rPr sz="938" spc="-14" dirty="0">
                <a:solidFill>
                  <a:srgbClr val="FFFFFF"/>
                </a:solidFill>
                <a:latin typeface="Segoe UI"/>
                <a:cs typeface="Segoe UI"/>
              </a:rPr>
              <a:t> </a:t>
            </a:r>
            <a:r>
              <a:rPr sz="938" dirty="0">
                <a:solidFill>
                  <a:srgbClr val="FFFFFF"/>
                </a:solidFill>
                <a:latin typeface="Segoe UI"/>
                <a:cs typeface="Segoe UI"/>
              </a:rPr>
              <a:t>orders</a:t>
            </a:r>
            <a:endParaRPr sz="938">
              <a:latin typeface="Segoe UI"/>
              <a:cs typeface="Segoe UI"/>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272725"/>
        </a:solidFill>
        <a:effectLst/>
      </p:bgPr>
    </p:bg>
    <p:spTree>
      <p:nvGrpSpPr>
        <p:cNvPr id="1" name=""/>
        <p:cNvGrpSpPr/>
        <p:nvPr/>
      </p:nvGrpSpPr>
      <p:grpSpPr>
        <a:xfrm>
          <a:off x="0" y="0"/>
          <a:ext cx="0" cy="0"/>
          <a:chOff x="0" y="0"/>
          <a:chExt cx="0" cy="0"/>
        </a:xfrm>
      </p:grpSpPr>
      <p:sp>
        <p:nvSpPr>
          <p:cNvPr id="2" name="object 2"/>
          <p:cNvSpPr txBox="1"/>
          <p:nvPr/>
        </p:nvSpPr>
        <p:spPr>
          <a:xfrm>
            <a:off x="5680770" y="295132"/>
            <a:ext cx="830461" cy="138323"/>
          </a:xfrm>
          <a:prstGeom prst="rect">
            <a:avLst/>
          </a:prstGeom>
        </p:spPr>
        <p:txBody>
          <a:bodyPr vert="horz" wrap="square" lIns="0" tIns="8334" rIns="0" bIns="0" rtlCol="0">
            <a:spAutoFit/>
          </a:bodyPr>
          <a:lstStyle/>
          <a:p>
            <a:pPr>
              <a:spcBef>
                <a:spcPts val="66"/>
              </a:spcBef>
            </a:pPr>
            <a:r>
              <a:rPr sz="844" spc="-9" dirty="0">
                <a:solidFill>
                  <a:srgbClr val="FFFFFF"/>
                </a:solidFill>
                <a:latin typeface="Segoe UI"/>
                <a:cs typeface="Segoe UI"/>
              </a:rPr>
              <a:t>Power</a:t>
            </a:r>
            <a:r>
              <a:rPr sz="844" spc="-42" dirty="0">
                <a:solidFill>
                  <a:srgbClr val="FFFFFF"/>
                </a:solidFill>
                <a:latin typeface="Segoe UI"/>
                <a:cs typeface="Segoe UI"/>
              </a:rPr>
              <a:t> </a:t>
            </a:r>
            <a:r>
              <a:rPr sz="844" dirty="0">
                <a:solidFill>
                  <a:srgbClr val="FFFFFF"/>
                </a:solidFill>
                <a:latin typeface="Segoe UI"/>
                <a:cs typeface="Segoe UI"/>
              </a:rPr>
              <a:t>BI</a:t>
            </a:r>
            <a:r>
              <a:rPr sz="844" spc="-38" dirty="0">
                <a:solidFill>
                  <a:srgbClr val="FFFFFF"/>
                </a:solidFill>
                <a:latin typeface="Segoe UI"/>
                <a:cs typeface="Segoe UI"/>
              </a:rPr>
              <a:t> </a:t>
            </a:r>
            <a:r>
              <a:rPr sz="844" dirty="0">
                <a:solidFill>
                  <a:srgbClr val="FFFFFF"/>
                </a:solidFill>
                <a:latin typeface="Segoe UI"/>
                <a:cs typeface="Segoe UI"/>
              </a:rPr>
              <a:t>Desktop</a:t>
            </a:r>
            <a:endParaRPr sz="844">
              <a:latin typeface="Segoe UI"/>
              <a:cs typeface="Segoe UI"/>
            </a:endParaRPr>
          </a:p>
        </p:txBody>
      </p:sp>
      <p:pic>
        <p:nvPicPr>
          <p:cNvPr id="3" name="object 3"/>
          <p:cNvPicPr/>
          <p:nvPr/>
        </p:nvPicPr>
        <p:blipFill>
          <a:blip r:embed="rId2" cstate="print"/>
          <a:stretch>
            <a:fillRect/>
          </a:stretch>
        </p:blipFill>
        <p:spPr>
          <a:xfrm>
            <a:off x="381001" y="214313"/>
            <a:ext cx="11429999" cy="6429374"/>
          </a:xfrm>
          <a:prstGeom prst="rect">
            <a:avLst/>
          </a:prstGeom>
        </p:spPr>
      </p:pic>
      <p:sp>
        <p:nvSpPr>
          <p:cNvPr id="4" name="object 4"/>
          <p:cNvSpPr txBox="1"/>
          <p:nvPr/>
        </p:nvSpPr>
        <p:spPr>
          <a:xfrm>
            <a:off x="871879" y="6390680"/>
            <a:ext cx="255389"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2016</a:t>
            </a:r>
            <a:endParaRPr sz="844">
              <a:latin typeface="Segoe UI"/>
              <a:cs typeface="Segoe UI"/>
            </a:endParaRPr>
          </a:p>
        </p:txBody>
      </p:sp>
      <p:sp>
        <p:nvSpPr>
          <p:cNvPr id="5" name="object 5"/>
          <p:cNvSpPr txBox="1"/>
          <p:nvPr/>
        </p:nvSpPr>
        <p:spPr>
          <a:xfrm>
            <a:off x="1588960" y="6390680"/>
            <a:ext cx="255389"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2017</a:t>
            </a:r>
            <a:endParaRPr sz="844">
              <a:latin typeface="Segoe UI"/>
              <a:cs typeface="Segoe UI"/>
            </a:endParaRPr>
          </a:p>
        </p:txBody>
      </p:sp>
      <p:sp>
        <p:nvSpPr>
          <p:cNvPr id="6" name="object 6"/>
          <p:cNvSpPr txBox="1"/>
          <p:nvPr/>
        </p:nvSpPr>
        <p:spPr>
          <a:xfrm>
            <a:off x="2306041" y="6390680"/>
            <a:ext cx="255389"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2018</a:t>
            </a:r>
            <a:endParaRPr sz="844">
              <a:latin typeface="Segoe UI"/>
              <a:cs typeface="Segoe UI"/>
            </a:endParaRPr>
          </a:p>
        </p:txBody>
      </p:sp>
      <p:sp>
        <p:nvSpPr>
          <p:cNvPr id="7" name="object 7"/>
          <p:cNvSpPr txBox="1"/>
          <p:nvPr/>
        </p:nvSpPr>
        <p:spPr>
          <a:xfrm>
            <a:off x="3023122" y="6390680"/>
            <a:ext cx="255389"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2019</a:t>
            </a:r>
            <a:endParaRPr sz="844">
              <a:latin typeface="Segoe UI"/>
              <a:cs typeface="Segoe UI"/>
            </a:endParaRPr>
          </a:p>
        </p:txBody>
      </p:sp>
      <p:sp>
        <p:nvSpPr>
          <p:cNvPr id="8" name="object 8"/>
          <p:cNvSpPr txBox="1"/>
          <p:nvPr/>
        </p:nvSpPr>
        <p:spPr>
          <a:xfrm>
            <a:off x="3740203" y="6390680"/>
            <a:ext cx="255389"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2020</a:t>
            </a:r>
            <a:endParaRPr sz="844">
              <a:latin typeface="Segoe UI"/>
              <a:cs typeface="Segoe UI"/>
            </a:endParaRPr>
          </a:p>
        </p:txBody>
      </p:sp>
      <p:sp>
        <p:nvSpPr>
          <p:cNvPr id="9" name="object 9"/>
          <p:cNvSpPr txBox="1"/>
          <p:nvPr/>
        </p:nvSpPr>
        <p:spPr>
          <a:xfrm>
            <a:off x="4457284" y="6390680"/>
            <a:ext cx="255389"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2021</a:t>
            </a:r>
            <a:endParaRPr sz="844">
              <a:latin typeface="Segoe UI"/>
              <a:cs typeface="Segoe UI"/>
            </a:endParaRPr>
          </a:p>
        </p:txBody>
      </p:sp>
      <p:sp>
        <p:nvSpPr>
          <p:cNvPr id="10" name="object 10"/>
          <p:cNvSpPr/>
          <p:nvPr/>
        </p:nvSpPr>
        <p:spPr>
          <a:xfrm>
            <a:off x="712480" y="5903451"/>
            <a:ext cx="557213" cy="463748"/>
          </a:xfrm>
          <a:custGeom>
            <a:avLst/>
            <a:gdLst/>
            <a:ahLst/>
            <a:cxnLst/>
            <a:rect l="l" t="t" r="r" b="b"/>
            <a:pathLst>
              <a:path w="594360" h="494665">
                <a:moveTo>
                  <a:pt x="593911" y="494310"/>
                </a:moveTo>
                <a:lnTo>
                  <a:pt x="0" y="494310"/>
                </a:lnTo>
                <a:lnTo>
                  <a:pt x="0" y="0"/>
                </a:lnTo>
                <a:lnTo>
                  <a:pt x="593911" y="0"/>
                </a:lnTo>
                <a:lnTo>
                  <a:pt x="593911" y="494310"/>
                </a:lnTo>
                <a:close/>
              </a:path>
            </a:pathLst>
          </a:custGeom>
          <a:solidFill>
            <a:srgbClr val="86CCCB"/>
          </a:solidFill>
        </p:spPr>
        <p:txBody>
          <a:bodyPr wrap="square" lIns="0" tIns="0" rIns="0" bIns="0" rtlCol="0"/>
          <a:lstStyle/>
          <a:p>
            <a:endParaRPr sz="1688"/>
          </a:p>
        </p:txBody>
      </p:sp>
      <p:sp>
        <p:nvSpPr>
          <p:cNvPr id="11" name="object 11"/>
          <p:cNvSpPr/>
          <p:nvPr/>
        </p:nvSpPr>
        <p:spPr>
          <a:xfrm>
            <a:off x="1429561" y="5871788"/>
            <a:ext cx="557213" cy="495300"/>
          </a:xfrm>
          <a:custGeom>
            <a:avLst/>
            <a:gdLst/>
            <a:ahLst/>
            <a:cxnLst/>
            <a:rect l="l" t="t" r="r" b="b"/>
            <a:pathLst>
              <a:path w="594360" h="528320">
                <a:moveTo>
                  <a:pt x="593911" y="528082"/>
                </a:moveTo>
                <a:lnTo>
                  <a:pt x="0" y="528082"/>
                </a:lnTo>
                <a:lnTo>
                  <a:pt x="0" y="0"/>
                </a:lnTo>
                <a:lnTo>
                  <a:pt x="593911" y="0"/>
                </a:lnTo>
                <a:lnTo>
                  <a:pt x="593911" y="528082"/>
                </a:lnTo>
                <a:close/>
              </a:path>
            </a:pathLst>
          </a:custGeom>
          <a:solidFill>
            <a:srgbClr val="81CCCB"/>
          </a:solidFill>
        </p:spPr>
        <p:txBody>
          <a:bodyPr wrap="square" lIns="0" tIns="0" rIns="0" bIns="0" rtlCol="0"/>
          <a:lstStyle/>
          <a:p>
            <a:endParaRPr sz="1688"/>
          </a:p>
        </p:txBody>
      </p:sp>
      <p:sp>
        <p:nvSpPr>
          <p:cNvPr id="12" name="object 12"/>
          <p:cNvSpPr/>
          <p:nvPr/>
        </p:nvSpPr>
        <p:spPr>
          <a:xfrm>
            <a:off x="2146642" y="5513724"/>
            <a:ext cx="557213" cy="853678"/>
          </a:xfrm>
          <a:custGeom>
            <a:avLst/>
            <a:gdLst/>
            <a:ahLst/>
            <a:cxnLst/>
            <a:rect l="l" t="t" r="r" b="b"/>
            <a:pathLst>
              <a:path w="594360" h="910590">
                <a:moveTo>
                  <a:pt x="593911" y="910018"/>
                </a:moveTo>
                <a:lnTo>
                  <a:pt x="0" y="910018"/>
                </a:lnTo>
                <a:lnTo>
                  <a:pt x="0" y="0"/>
                </a:lnTo>
                <a:lnTo>
                  <a:pt x="593911" y="0"/>
                </a:lnTo>
                <a:lnTo>
                  <a:pt x="593911" y="910018"/>
                </a:lnTo>
                <a:close/>
              </a:path>
            </a:pathLst>
          </a:custGeom>
          <a:solidFill>
            <a:srgbClr val="44CFCB"/>
          </a:solidFill>
        </p:spPr>
        <p:txBody>
          <a:bodyPr wrap="square" lIns="0" tIns="0" rIns="0" bIns="0" rtlCol="0"/>
          <a:lstStyle/>
          <a:p>
            <a:endParaRPr sz="1688"/>
          </a:p>
        </p:txBody>
      </p:sp>
      <p:sp>
        <p:nvSpPr>
          <p:cNvPr id="13" name="object 13"/>
          <p:cNvSpPr/>
          <p:nvPr/>
        </p:nvSpPr>
        <p:spPr>
          <a:xfrm>
            <a:off x="2863723" y="5148463"/>
            <a:ext cx="557213" cy="1218605"/>
          </a:xfrm>
          <a:custGeom>
            <a:avLst/>
            <a:gdLst/>
            <a:ahLst/>
            <a:cxnLst/>
            <a:rect l="l" t="t" r="r" b="b"/>
            <a:pathLst>
              <a:path w="594360" h="1299845">
                <a:moveTo>
                  <a:pt x="593911" y="1299631"/>
                </a:moveTo>
                <a:lnTo>
                  <a:pt x="0" y="1299631"/>
                </a:lnTo>
                <a:lnTo>
                  <a:pt x="0" y="0"/>
                </a:lnTo>
                <a:lnTo>
                  <a:pt x="593911" y="0"/>
                </a:lnTo>
                <a:lnTo>
                  <a:pt x="593911" y="1299631"/>
                </a:lnTo>
                <a:close/>
              </a:path>
            </a:pathLst>
          </a:custGeom>
          <a:solidFill>
            <a:srgbClr val="04D0CA"/>
          </a:solidFill>
        </p:spPr>
        <p:txBody>
          <a:bodyPr wrap="square" lIns="0" tIns="0" rIns="0" bIns="0" rtlCol="0"/>
          <a:lstStyle/>
          <a:p>
            <a:endParaRPr sz="1688"/>
          </a:p>
        </p:txBody>
      </p:sp>
      <p:sp>
        <p:nvSpPr>
          <p:cNvPr id="14" name="object 14"/>
          <p:cNvSpPr/>
          <p:nvPr/>
        </p:nvSpPr>
        <p:spPr>
          <a:xfrm>
            <a:off x="3580804" y="5746828"/>
            <a:ext cx="557213" cy="620316"/>
          </a:xfrm>
          <a:custGeom>
            <a:avLst/>
            <a:gdLst/>
            <a:ahLst/>
            <a:cxnLst/>
            <a:rect l="l" t="t" r="r" b="b"/>
            <a:pathLst>
              <a:path w="594360" h="661670">
                <a:moveTo>
                  <a:pt x="593911" y="661374"/>
                </a:moveTo>
                <a:lnTo>
                  <a:pt x="0" y="661374"/>
                </a:lnTo>
                <a:lnTo>
                  <a:pt x="0" y="0"/>
                </a:lnTo>
                <a:lnTo>
                  <a:pt x="593911" y="0"/>
                </a:lnTo>
                <a:lnTo>
                  <a:pt x="593911" y="661374"/>
                </a:lnTo>
                <a:close/>
              </a:path>
            </a:pathLst>
          </a:custGeom>
          <a:solidFill>
            <a:srgbClr val="6BCDCB"/>
          </a:solidFill>
        </p:spPr>
        <p:txBody>
          <a:bodyPr wrap="square" lIns="0" tIns="0" rIns="0" bIns="0" rtlCol="0"/>
          <a:lstStyle/>
          <a:p>
            <a:endParaRPr sz="1688"/>
          </a:p>
        </p:txBody>
      </p:sp>
      <p:sp>
        <p:nvSpPr>
          <p:cNvPr id="15" name="object 15"/>
          <p:cNvSpPr/>
          <p:nvPr/>
        </p:nvSpPr>
        <p:spPr>
          <a:xfrm>
            <a:off x="4297884" y="6297537"/>
            <a:ext cx="557213" cy="69652"/>
          </a:xfrm>
          <a:custGeom>
            <a:avLst/>
            <a:gdLst/>
            <a:ahLst/>
            <a:cxnLst/>
            <a:rect l="l" t="t" r="r" b="b"/>
            <a:pathLst>
              <a:path w="594360" h="74295">
                <a:moveTo>
                  <a:pt x="593911" y="73952"/>
                </a:moveTo>
                <a:lnTo>
                  <a:pt x="0" y="73952"/>
                </a:lnTo>
                <a:lnTo>
                  <a:pt x="0" y="0"/>
                </a:lnTo>
                <a:lnTo>
                  <a:pt x="593911" y="0"/>
                </a:lnTo>
                <a:lnTo>
                  <a:pt x="593911" y="73952"/>
                </a:lnTo>
                <a:close/>
              </a:path>
            </a:pathLst>
          </a:custGeom>
          <a:solidFill>
            <a:srgbClr val="CCCCCC"/>
          </a:solidFill>
        </p:spPr>
        <p:txBody>
          <a:bodyPr wrap="square" lIns="0" tIns="0" rIns="0" bIns="0" rtlCol="0"/>
          <a:lstStyle/>
          <a:p>
            <a:endParaRPr sz="1688"/>
          </a:p>
        </p:txBody>
      </p:sp>
      <p:sp>
        <p:nvSpPr>
          <p:cNvPr id="16" name="object 16"/>
          <p:cNvSpPr txBox="1"/>
          <p:nvPr/>
        </p:nvSpPr>
        <p:spPr>
          <a:xfrm>
            <a:off x="861490" y="5700478"/>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6.9M</a:t>
            </a:r>
            <a:endParaRPr sz="844">
              <a:latin typeface="Segoe UI"/>
              <a:cs typeface="Segoe UI"/>
            </a:endParaRPr>
          </a:p>
        </p:txBody>
      </p:sp>
      <p:sp>
        <p:nvSpPr>
          <p:cNvPr id="17" name="object 17"/>
          <p:cNvSpPr txBox="1"/>
          <p:nvPr/>
        </p:nvSpPr>
        <p:spPr>
          <a:xfrm>
            <a:off x="1578570" y="5668816"/>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7.4M</a:t>
            </a:r>
            <a:endParaRPr sz="844">
              <a:latin typeface="Segoe UI"/>
              <a:cs typeface="Segoe UI"/>
            </a:endParaRPr>
          </a:p>
        </p:txBody>
      </p:sp>
      <p:sp>
        <p:nvSpPr>
          <p:cNvPr id="18" name="object 18"/>
          <p:cNvSpPr txBox="1"/>
          <p:nvPr/>
        </p:nvSpPr>
        <p:spPr>
          <a:xfrm>
            <a:off x="2266769" y="5310752"/>
            <a:ext cx="316706"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12.8M</a:t>
            </a:r>
            <a:endParaRPr sz="844">
              <a:latin typeface="Segoe UI"/>
              <a:cs typeface="Segoe UI"/>
            </a:endParaRPr>
          </a:p>
        </p:txBody>
      </p:sp>
      <p:sp>
        <p:nvSpPr>
          <p:cNvPr id="19" name="object 19"/>
          <p:cNvSpPr txBox="1"/>
          <p:nvPr/>
        </p:nvSpPr>
        <p:spPr>
          <a:xfrm>
            <a:off x="3729813" y="5543855"/>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9.3M</a:t>
            </a:r>
            <a:endParaRPr sz="844">
              <a:latin typeface="Segoe UI"/>
              <a:cs typeface="Segoe UI"/>
            </a:endParaRPr>
          </a:p>
        </p:txBody>
      </p:sp>
      <p:sp>
        <p:nvSpPr>
          <p:cNvPr id="20" name="object 20"/>
          <p:cNvSpPr txBox="1"/>
          <p:nvPr/>
        </p:nvSpPr>
        <p:spPr>
          <a:xfrm>
            <a:off x="4446894" y="6094563"/>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1.0M</a:t>
            </a:r>
            <a:endParaRPr sz="844">
              <a:latin typeface="Segoe UI"/>
              <a:cs typeface="Segoe UI"/>
            </a:endParaRPr>
          </a:p>
        </p:txBody>
      </p:sp>
      <p:sp>
        <p:nvSpPr>
          <p:cNvPr id="21" name="object 21"/>
          <p:cNvSpPr/>
          <p:nvPr/>
        </p:nvSpPr>
        <p:spPr>
          <a:xfrm>
            <a:off x="5457527" y="6375797"/>
            <a:ext cx="6036469" cy="8930"/>
          </a:xfrm>
          <a:custGeom>
            <a:avLst/>
            <a:gdLst/>
            <a:ahLst/>
            <a:cxnLst/>
            <a:rect l="l" t="t" r="r" b="b"/>
            <a:pathLst>
              <a:path w="6438900" h="9525">
                <a:moveTo>
                  <a:pt x="6077" y="9524"/>
                </a:moveTo>
                <a:lnTo>
                  <a:pt x="3447" y="9524"/>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4" y="3447"/>
                </a:lnTo>
                <a:lnTo>
                  <a:pt x="9524" y="6077"/>
                </a:lnTo>
                <a:lnTo>
                  <a:pt x="9060" y="7200"/>
                </a:lnTo>
                <a:lnTo>
                  <a:pt x="7200" y="9060"/>
                </a:lnTo>
                <a:lnTo>
                  <a:pt x="6077" y="9524"/>
                </a:lnTo>
                <a:close/>
              </a:path>
              <a:path w="6438900" h="9525">
                <a:moveTo>
                  <a:pt x="53702" y="9524"/>
                </a:moveTo>
                <a:lnTo>
                  <a:pt x="51072" y="9524"/>
                </a:lnTo>
                <a:lnTo>
                  <a:pt x="49949" y="9060"/>
                </a:lnTo>
                <a:lnTo>
                  <a:pt x="48089" y="7200"/>
                </a:lnTo>
                <a:lnTo>
                  <a:pt x="47624" y="6077"/>
                </a:lnTo>
                <a:lnTo>
                  <a:pt x="47624" y="3447"/>
                </a:lnTo>
                <a:lnTo>
                  <a:pt x="48089" y="2324"/>
                </a:lnTo>
                <a:lnTo>
                  <a:pt x="49949" y="464"/>
                </a:lnTo>
                <a:lnTo>
                  <a:pt x="51072" y="0"/>
                </a:lnTo>
                <a:lnTo>
                  <a:pt x="53702" y="0"/>
                </a:lnTo>
                <a:lnTo>
                  <a:pt x="54825" y="464"/>
                </a:lnTo>
                <a:lnTo>
                  <a:pt x="56685" y="2324"/>
                </a:lnTo>
                <a:lnTo>
                  <a:pt x="57149" y="3447"/>
                </a:lnTo>
                <a:lnTo>
                  <a:pt x="57149" y="6077"/>
                </a:lnTo>
                <a:lnTo>
                  <a:pt x="56685" y="7200"/>
                </a:lnTo>
                <a:lnTo>
                  <a:pt x="54825" y="9060"/>
                </a:lnTo>
                <a:lnTo>
                  <a:pt x="53702" y="9524"/>
                </a:lnTo>
                <a:close/>
              </a:path>
              <a:path w="6438900" h="9525">
                <a:moveTo>
                  <a:pt x="101327" y="9524"/>
                </a:moveTo>
                <a:lnTo>
                  <a:pt x="98697" y="9524"/>
                </a:lnTo>
                <a:lnTo>
                  <a:pt x="97574" y="9060"/>
                </a:lnTo>
                <a:lnTo>
                  <a:pt x="95714" y="7200"/>
                </a:lnTo>
                <a:lnTo>
                  <a:pt x="95249" y="6077"/>
                </a:lnTo>
                <a:lnTo>
                  <a:pt x="95249" y="3447"/>
                </a:lnTo>
                <a:lnTo>
                  <a:pt x="95714" y="2324"/>
                </a:lnTo>
                <a:lnTo>
                  <a:pt x="97574" y="464"/>
                </a:lnTo>
                <a:lnTo>
                  <a:pt x="98697" y="0"/>
                </a:lnTo>
                <a:lnTo>
                  <a:pt x="101327" y="0"/>
                </a:lnTo>
                <a:lnTo>
                  <a:pt x="102450" y="464"/>
                </a:lnTo>
                <a:lnTo>
                  <a:pt x="104310" y="2324"/>
                </a:lnTo>
                <a:lnTo>
                  <a:pt x="104774" y="3447"/>
                </a:lnTo>
                <a:lnTo>
                  <a:pt x="104774" y="6077"/>
                </a:lnTo>
                <a:lnTo>
                  <a:pt x="104310" y="7200"/>
                </a:lnTo>
                <a:lnTo>
                  <a:pt x="102450" y="9060"/>
                </a:lnTo>
                <a:lnTo>
                  <a:pt x="101327" y="9524"/>
                </a:lnTo>
                <a:close/>
              </a:path>
              <a:path w="6438900" h="9525">
                <a:moveTo>
                  <a:pt x="148952" y="9524"/>
                </a:moveTo>
                <a:lnTo>
                  <a:pt x="146322" y="9524"/>
                </a:lnTo>
                <a:lnTo>
                  <a:pt x="145199" y="9060"/>
                </a:lnTo>
                <a:lnTo>
                  <a:pt x="143339" y="7200"/>
                </a:lnTo>
                <a:lnTo>
                  <a:pt x="142874" y="6077"/>
                </a:lnTo>
                <a:lnTo>
                  <a:pt x="142874" y="3447"/>
                </a:lnTo>
                <a:lnTo>
                  <a:pt x="143339" y="2324"/>
                </a:lnTo>
                <a:lnTo>
                  <a:pt x="145199" y="464"/>
                </a:lnTo>
                <a:lnTo>
                  <a:pt x="146322" y="0"/>
                </a:lnTo>
                <a:lnTo>
                  <a:pt x="148952" y="0"/>
                </a:lnTo>
                <a:lnTo>
                  <a:pt x="150075" y="464"/>
                </a:lnTo>
                <a:lnTo>
                  <a:pt x="151935" y="2324"/>
                </a:lnTo>
                <a:lnTo>
                  <a:pt x="152399" y="3447"/>
                </a:lnTo>
                <a:lnTo>
                  <a:pt x="152399" y="6077"/>
                </a:lnTo>
                <a:lnTo>
                  <a:pt x="151935" y="7200"/>
                </a:lnTo>
                <a:lnTo>
                  <a:pt x="150075" y="9060"/>
                </a:lnTo>
                <a:lnTo>
                  <a:pt x="148952" y="9524"/>
                </a:lnTo>
                <a:close/>
              </a:path>
              <a:path w="6438900" h="9525">
                <a:moveTo>
                  <a:pt x="196577" y="9524"/>
                </a:moveTo>
                <a:lnTo>
                  <a:pt x="193947" y="9524"/>
                </a:lnTo>
                <a:lnTo>
                  <a:pt x="192824" y="9060"/>
                </a:lnTo>
                <a:lnTo>
                  <a:pt x="190964" y="7200"/>
                </a:lnTo>
                <a:lnTo>
                  <a:pt x="190499" y="6077"/>
                </a:lnTo>
                <a:lnTo>
                  <a:pt x="190499" y="3447"/>
                </a:lnTo>
                <a:lnTo>
                  <a:pt x="190964" y="2324"/>
                </a:lnTo>
                <a:lnTo>
                  <a:pt x="192824" y="464"/>
                </a:lnTo>
                <a:lnTo>
                  <a:pt x="193947" y="0"/>
                </a:lnTo>
                <a:lnTo>
                  <a:pt x="196577" y="0"/>
                </a:lnTo>
                <a:lnTo>
                  <a:pt x="197700" y="464"/>
                </a:lnTo>
                <a:lnTo>
                  <a:pt x="199560" y="2324"/>
                </a:lnTo>
                <a:lnTo>
                  <a:pt x="200024" y="3447"/>
                </a:lnTo>
                <a:lnTo>
                  <a:pt x="200024" y="6077"/>
                </a:lnTo>
                <a:lnTo>
                  <a:pt x="199560" y="7200"/>
                </a:lnTo>
                <a:lnTo>
                  <a:pt x="197700" y="9060"/>
                </a:lnTo>
                <a:lnTo>
                  <a:pt x="196577" y="9524"/>
                </a:lnTo>
                <a:close/>
              </a:path>
              <a:path w="6438900" h="9525">
                <a:moveTo>
                  <a:pt x="244202" y="9524"/>
                </a:moveTo>
                <a:lnTo>
                  <a:pt x="241572" y="9524"/>
                </a:lnTo>
                <a:lnTo>
                  <a:pt x="240449" y="9060"/>
                </a:lnTo>
                <a:lnTo>
                  <a:pt x="238589" y="7200"/>
                </a:lnTo>
                <a:lnTo>
                  <a:pt x="238124" y="6077"/>
                </a:lnTo>
                <a:lnTo>
                  <a:pt x="238124" y="3447"/>
                </a:lnTo>
                <a:lnTo>
                  <a:pt x="238589" y="2324"/>
                </a:lnTo>
                <a:lnTo>
                  <a:pt x="240449" y="464"/>
                </a:lnTo>
                <a:lnTo>
                  <a:pt x="241572" y="0"/>
                </a:lnTo>
                <a:lnTo>
                  <a:pt x="244202" y="0"/>
                </a:lnTo>
                <a:lnTo>
                  <a:pt x="245325" y="464"/>
                </a:lnTo>
                <a:lnTo>
                  <a:pt x="247185" y="2324"/>
                </a:lnTo>
                <a:lnTo>
                  <a:pt x="247649" y="3447"/>
                </a:lnTo>
                <a:lnTo>
                  <a:pt x="247649" y="6077"/>
                </a:lnTo>
                <a:lnTo>
                  <a:pt x="247185" y="7200"/>
                </a:lnTo>
                <a:lnTo>
                  <a:pt x="245325" y="9060"/>
                </a:lnTo>
                <a:lnTo>
                  <a:pt x="244202" y="9524"/>
                </a:lnTo>
                <a:close/>
              </a:path>
              <a:path w="6438900" h="9525">
                <a:moveTo>
                  <a:pt x="291827" y="9524"/>
                </a:moveTo>
                <a:lnTo>
                  <a:pt x="289197" y="9524"/>
                </a:lnTo>
                <a:lnTo>
                  <a:pt x="288074" y="9060"/>
                </a:lnTo>
                <a:lnTo>
                  <a:pt x="286214" y="7200"/>
                </a:lnTo>
                <a:lnTo>
                  <a:pt x="285749" y="6077"/>
                </a:lnTo>
                <a:lnTo>
                  <a:pt x="285749" y="3447"/>
                </a:lnTo>
                <a:lnTo>
                  <a:pt x="286214" y="2324"/>
                </a:lnTo>
                <a:lnTo>
                  <a:pt x="288074" y="464"/>
                </a:lnTo>
                <a:lnTo>
                  <a:pt x="289197" y="0"/>
                </a:lnTo>
                <a:lnTo>
                  <a:pt x="291827" y="0"/>
                </a:lnTo>
                <a:lnTo>
                  <a:pt x="292950" y="464"/>
                </a:lnTo>
                <a:lnTo>
                  <a:pt x="294810" y="2324"/>
                </a:lnTo>
                <a:lnTo>
                  <a:pt x="295274" y="3447"/>
                </a:lnTo>
                <a:lnTo>
                  <a:pt x="295274" y="6077"/>
                </a:lnTo>
                <a:lnTo>
                  <a:pt x="294810" y="7200"/>
                </a:lnTo>
                <a:lnTo>
                  <a:pt x="292950" y="9060"/>
                </a:lnTo>
                <a:lnTo>
                  <a:pt x="291827" y="9524"/>
                </a:lnTo>
                <a:close/>
              </a:path>
              <a:path w="6438900" h="9525">
                <a:moveTo>
                  <a:pt x="339452" y="9524"/>
                </a:moveTo>
                <a:lnTo>
                  <a:pt x="336822" y="9524"/>
                </a:lnTo>
                <a:lnTo>
                  <a:pt x="335699" y="9060"/>
                </a:lnTo>
                <a:lnTo>
                  <a:pt x="333839" y="7200"/>
                </a:lnTo>
                <a:lnTo>
                  <a:pt x="333374" y="6077"/>
                </a:lnTo>
                <a:lnTo>
                  <a:pt x="333374" y="3447"/>
                </a:lnTo>
                <a:lnTo>
                  <a:pt x="333839" y="2324"/>
                </a:lnTo>
                <a:lnTo>
                  <a:pt x="335699" y="464"/>
                </a:lnTo>
                <a:lnTo>
                  <a:pt x="336822" y="0"/>
                </a:lnTo>
                <a:lnTo>
                  <a:pt x="339452" y="0"/>
                </a:lnTo>
                <a:lnTo>
                  <a:pt x="340575" y="464"/>
                </a:lnTo>
                <a:lnTo>
                  <a:pt x="342434" y="2324"/>
                </a:lnTo>
                <a:lnTo>
                  <a:pt x="342899" y="3447"/>
                </a:lnTo>
                <a:lnTo>
                  <a:pt x="342899" y="6077"/>
                </a:lnTo>
                <a:lnTo>
                  <a:pt x="342434" y="7200"/>
                </a:lnTo>
                <a:lnTo>
                  <a:pt x="340575" y="9060"/>
                </a:lnTo>
                <a:lnTo>
                  <a:pt x="339452" y="9524"/>
                </a:lnTo>
                <a:close/>
              </a:path>
              <a:path w="6438900" h="9525">
                <a:moveTo>
                  <a:pt x="387077" y="9524"/>
                </a:moveTo>
                <a:lnTo>
                  <a:pt x="384447" y="9524"/>
                </a:lnTo>
                <a:lnTo>
                  <a:pt x="383324" y="9060"/>
                </a:lnTo>
                <a:lnTo>
                  <a:pt x="381464" y="7200"/>
                </a:lnTo>
                <a:lnTo>
                  <a:pt x="380999" y="6077"/>
                </a:lnTo>
                <a:lnTo>
                  <a:pt x="380999" y="3447"/>
                </a:lnTo>
                <a:lnTo>
                  <a:pt x="381464" y="2324"/>
                </a:lnTo>
                <a:lnTo>
                  <a:pt x="383324" y="464"/>
                </a:lnTo>
                <a:lnTo>
                  <a:pt x="384447" y="0"/>
                </a:lnTo>
                <a:lnTo>
                  <a:pt x="387077" y="0"/>
                </a:lnTo>
                <a:lnTo>
                  <a:pt x="388200" y="464"/>
                </a:lnTo>
                <a:lnTo>
                  <a:pt x="390059" y="2324"/>
                </a:lnTo>
                <a:lnTo>
                  <a:pt x="390524" y="3447"/>
                </a:lnTo>
                <a:lnTo>
                  <a:pt x="390524" y="6077"/>
                </a:lnTo>
                <a:lnTo>
                  <a:pt x="390059" y="7200"/>
                </a:lnTo>
                <a:lnTo>
                  <a:pt x="388200" y="9060"/>
                </a:lnTo>
                <a:lnTo>
                  <a:pt x="387077" y="9524"/>
                </a:lnTo>
                <a:close/>
              </a:path>
              <a:path w="6438900" h="9525">
                <a:moveTo>
                  <a:pt x="434702" y="9524"/>
                </a:moveTo>
                <a:lnTo>
                  <a:pt x="432072" y="9524"/>
                </a:lnTo>
                <a:lnTo>
                  <a:pt x="430949" y="9060"/>
                </a:lnTo>
                <a:lnTo>
                  <a:pt x="429089" y="7200"/>
                </a:lnTo>
                <a:lnTo>
                  <a:pt x="428624" y="6077"/>
                </a:lnTo>
                <a:lnTo>
                  <a:pt x="428624" y="3447"/>
                </a:lnTo>
                <a:lnTo>
                  <a:pt x="429089" y="2324"/>
                </a:lnTo>
                <a:lnTo>
                  <a:pt x="430949" y="464"/>
                </a:lnTo>
                <a:lnTo>
                  <a:pt x="432072" y="0"/>
                </a:lnTo>
                <a:lnTo>
                  <a:pt x="434702" y="0"/>
                </a:lnTo>
                <a:lnTo>
                  <a:pt x="435825" y="464"/>
                </a:lnTo>
                <a:lnTo>
                  <a:pt x="437685" y="2324"/>
                </a:lnTo>
                <a:lnTo>
                  <a:pt x="438149" y="3447"/>
                </a:lnTo>
                <a:lnTo>
                  <a:pt x="438149" y="6077"/>
                </a:lnTo>
                <a:lnTo>
                  <a:pt x="437685" y="7200"/>
                </a:lnTo>
                <a:lnTo>
                  <a:pt x="435825" y="9060"/>
                </a:lnTo>
                <a:lnTo>
                  <a:pt x="434702" y="9524"/>
                </a:lnTo>
                <a:close/>
              </a:path>
              <a:path w="6438900" h="9525">
                <a:moveTo>
                  <a:pt x="482327" y="9524"/>
                </a:moveTo>
                <a:lnTo>
                  <a:pt x="479697" y="9524"/>
                </a:lnTo>
                <a:lnTo>
                  <a:pt x="478574" y="9060"/>
                </a:lnTo>
                <a:lnTo>
                  <a:pt x="476714" y="7200"/>
                </a:lnTo>
                <a:lnTo>
                  <a:pt x="476249" y="6077"/>
                </a:lnTo>
                <a:lnTo>
                  <a:pt x="476249" y="3447"/>
                </a:lnTo>
                <a:lnTo>
                  <a:pt x="476714" y="2324"/>
                </a:lnTo>
                <a:lnTo>
                  <a:pt x="478574" y="464"/>
                </a:lnTo>
                <a:lnTo>
                  <a:pt x="479697" y="0"/>
                </a:lnTo>
                <a:lnTo>
                  <a:pt x="482327" y="0"/>
                </a:lnTo>
                <a:lnTo>
                  <a:pt x="483450" y="464"/>
                </a:lnTo>
                <a:lnTo>
                  <a:pt x="485309" y="2324"/>
                </a:lnTo>
                <a:lnTo>
                  <a:pt x="485774" y="3447"/>
                </a:lnTo>
                <a:lnTo>
                  <a:pt x="485774" y="6077"/>
                </a:lnTo>
                <a:lnTo>
                  <a:pt x="485309" y="7200"/>
                </a:lnTo>
                <a:lnTo>
                  <a:pt x="483450" y="9060"/>
                </a:lnTo>
                <a:lnTo>
                  <a:pt x="482327" y="9524"/>
                </a:lnTo>
                <a:close/>
              </a:path>
              <a:path w="6438900" h="9525">
                <a:moveTo>
                  <a:pt x="529952" y="9524"/>
                </a:moveTo>
                <a:lnTo>
                  <a:pt x="527322" y="9524"/>
                </a:lnTo>
                <a:lnTo>
                  <a:pt x="526199" y="9060"/>
                </a:lnTo>
                <a:lnTo>
                  <a:pt x="524339" y="7200"/>
                </a:lnTo>
                <a:lnTo>
                  <a:pt x="523874" y="6077"/>
                </a:lnTo>
                <a:lnTo>
                  <a:pt x="523874" y="3447"/>
                </a:lnTo>
                <a:lnTo>
                  <a:pt x="524339" y="2324"/>
                </a:lnTo>
                <a:lnTo>
                  <a:pt x="526199" y="464"/>
                </a:lnTo>
                <a:lnTo>
                  <a:pt x="527322" y="0"/>
                </a:lnTo>
                <a:lnTo>
                  <a:pt x="529952" y="0"/>
                </a:lnTo>
                <a:lnTo>
                  <a:pt x="531075" y="464"/>
                </a:lnTo>
                <a:lnTo>
                  <a:pt x="532934" y="2324"/>
                </a:lnTo>
                <a:lnTo>
                  <a:pt x="533399" y="3447"/>
                </a:lnTo>
                <a:lnTo>
                  <a:pt x="533399" y="6077"/>
                </a:lnTo>
                <a:lnTo>
                  <a:pt x="532934" y="7200"/>
                </a:lnTo>
                <a:lnTo>
                  <a:pt x="531075" y="9060"/>
                </a:lnTo>
                <a:lnTo>
                  <a:pt x="529952" y="9524"/>
                </a:lnTo>
                <a:close/>
              </a:path>
              <a:path w="6438900" h="9525">
                <a:moveTo>
                  <a:pt x="577577" y="9524"/>
                </a:moveTo>
                <a:lnTo>
                  <a:pt x="574947" y="9524"/>
                </a:lnTo>
                <a:lnTo>
                  <a:pt x="573824" y="9060"/>
                </a:lnTo>
                <a:lnTo>
                  <a:pt x="571964" y="7200"/>
                </a:lnTo>
                <a:lnTo>
                  <a:pt x="571499" y="6077"/>
                </a:lnTo>
                <a:lnTo>
                  <a:pt x="571499" y="3447"/>
                </a:lnTo>
                <a:lnTo>
                  <a:pt x="571964" y="2324"/>
                </a:lnTo>
                <a:lnTo>
                  <a:pt x="573824" y="464"/>
                </a:lnTo>
                <a:lnTo>
                  <a:pt x="574947" y="0"/>
                </a:lnTo>
                <a:lnTo>
                  <a:pt x="577577" y="0"/>
                </a:lnTo>
                <a:lnTo>
                  <a:pt x="578700" y="464"/>
                </a:lnTo>
                <a:lnTo>
                  <a:pt x="580559" y="2324"/>
                </a:lnTo>
                <a:lnTo>
                  <a:pt x="581024" y="3447"/>
                </a:lnTo>
                <a:lnTo>
                  <a:pt x="581024" y="6077"/>
                </a:lnTo>
                <a:lnTo>
                  <a:pt x="580559" y="7200"/>
                </a:lnTo>
                <a:lnTo>
                  <a:pt x="578700" y="9060"/>
                </a:lnTo>
                <a:lnTo>
                  <a:pt x="577577" y="9524"/>
                </a:lnTo>
                <a:close/>
              </a:path>
              <a:path w="6438900" h="9525">
                <a:moveTo>
                  <a:pt x="625202" y="9524"/>
                </a:moveTo>
                <a:lnTo>
                  <a:pt x="622572" y="9524"/>
                </a:lnTo>
                <a:lnTo>
                  <a:pt x="621449" y="9060"/>
                </a:lnTo>
                <a:lnTo>
                  <a:pt x="619589" y="7200"/>
                </a:lnTo>
                <a:lnTo>
                  <a:pt x="619124" y="6077"/>
                </a:lnTo>
                <a:lnTo>
                  <a:pt x="619124" y="3447"/>
                </a:lnTo>
                <a:lnTo>
                  <a:pt x="619589" y="2324"/>
                </a:lnTo>
                <a:lnTo>
                  <a:pt x="621449" y="464"/>
                </a:lnTo>
                <a:lnTo>
                  <a:pt x="622572" y="0"/>
                </a:lnTo>
                <a:lnTo>
                  <a:pt x="625202" y="0"/>
                </a:lnTo>
                <a:lnTo>
                  <a:pt x="626325" y="464"/>
                </a:lnTo>
                <a:lnTo>
                  <a:pt x="628184" y="2324"/>
                </a:lnTo>
                <a:lnTo>
                  <a:pt x="628649" y="3447"/>
                </a:lnTo>
                <a:lnTo>
                  <a:pt x="628649" y="6077"/>
                </a:lnTo>
                <a:lnTo>
                  <a:pt x="628184" y="7200"/>
                </a:lnTo>
                <a:lnTo>
                  <a:pt x="626325" y="9060"/>
                </a:lnTo>
                <a:lnTo>
                  <a:pt x="625202" y="9524"/>
                </a:lnTo>
                <a:close/>
              </a:path>
              <a:path w="6438900" h="9525">
                <a:moveTo>
                  <a:pt x="672827" y="9524"/>
                </a:moveTo>
                <a:lnTo>
                  <a:pt x="670197" y="9524"/>
                </a:lnTo>
                <a:lnTo>
                  <a:pt x="669074" y="9060"/>
                </a:lnTo>
                <a:lnTo>
                  <a:pt x="667214" y="7200"/>
                </a:lnTo>
                <a:lnTo>
                  <a:pt x="666749" y="6077"/>
                </a:lnTo>
                <a:lnTo>
                  <a:pt x="666749" y="3447"/>
                </a:lnTo>
                <a:lnTo>
                  <a:pt x="667214" y="2324"/>
                </a:lnTo>
                <a:lnTo>
                  <a:pt x="669074" y="464"/>
                </a:lnTo>
                <a:lnTo>
                  <a:pt x="670197" y="0"/>
                </a:lnTo>
                <a:lnTo>
                  <a:pt x="672827" y="0"/>
                </a:lnTo>
                <a:lnTo>
                  <a:pt x="673950" y="464"/>
                </a:lnTo>
                <a:lnTo>
                  <a:pt x="675809" y="2324"/>
                </a:lnTo>
                <a:lnTo>
                  <a:pt x="676274" y="3447"/>
                </a:lnTo>
                <a:lnTo>
                  <a:pt x="676274" y="6077"/>
                </a:lnTo>
                <a:lnTo>
                  <a:pt x="675809" y="7200"/>
                </a:lnTo>
                <a:lnTo>
                  <a:pt x="673950" y="9060"/>
                </a:lnTo>
                <a:lnTo>
                  <a:pt x="672827" y="9524"/>
                </a:lnTo>
                <a:close/>
              </a:path>
              <a:path w="6438900" h="9525">
                <a:moveTo>
                  <a:pt x="720452" y="9524"/>
                </a:moveTo>
                <a:lnTo>
                  <a:pt x="717822" y="9524"/>
                </a:lnTo>
                <a:lnTo>
                  <a:pt x="716699" y="9060"/>
                </a:lnTo>
                <a:lnTo>
                  <a:pt x="714839" y="7200"/>
                </a:lnTo>
                <a:lnTo>
                  <a:pt x="714374" y="6077"/>
                </a:lnTo>
                <a:lnTo>
                  <a:pt x="714374" y="3447"/>
                </a:lnTo>
                <a:lnTo>
                  <a:pt x="714839" y="2324"/>
                </a:lnTo>
                <a:lnTo>
                  <a:pt x="716699" y="464"/>
                </a:lnTo>
                <a:lnTo>
                  <a:pt x="717822" y="0"/>
                </a:lnTo>
                <a:lnTo>
                  <a:pt x="720452" y="0"/>
                </a:lnTo>
                <a:lnTo>
                  <a:pt x="721575" y="464"/>
                </a:lnTo>
                <a:lnTo>
                  <a:pt x="723435" y="2324"/>
                </a:lnTo>
                <a:lnTo>
                  <a:pt x="723899" y="3447"/>
                </a:lnTo>
                <a:lnTo>
                  <a:pt x="723899" y="6077"/>
                </a:lnTo>
                <a:lnTo>
                  <a:pt x="723435" y="7200"/>
                </a:lnTo>
                <a:lnTo>
                  <a:pt x="721575" y="9060"/>
                </a:lnTo>
                <a:lnTo>
                  <a:pt x="720452" y="9524"/>
                </a:lnTo>
                <a:close/>
              </a:path>
              <a:path w="6438900" h="9525">
                <a:moveTo>
                  <a:pt x="768077" y="9524"/>
                </a:moveTo>
                <a:lnTo>
                  <a:pt x="765447" y="9524"/>
                </a:lnTo>
                <a:lnTo>
                  <a:pt x="764324" y="9060"/>
                </a:lnTo>
                <a:lnTo>
                  <a:pt x="762464" y="7200"/>
                </a:lnTo>
                <a:lnTo>
                  <a:pt x="761999" y="6077"/>
                </a:lnTo>
                <a:lnTo>
                  <a:pt x="761999" y="3447"/>
                </a:lnTo>
                <a:lnTo>
                  <a:pt x="762464" y="2324"/>
                </a:lnTo>
                <a:lnTo>
                  <a:pt x="764324" y="464"/>
                </a:lnTo>
                <a:lnTo>
                  <a:pt x="765447" y="0"/>
                </a:lnTo>
                <a:lnTo>
                  <a:pt x="768077" y="0"/>
                </a:lnTo>
                <a:lnTo>
                  <a:pt x="769200" y="464"/>
                </a:lnTo>
                <a:lnTo>
                  <a:pt x="771059" y="2324"/>
                </a:lnTo>
                <a:lnTo>
                  <a:pt x="771524" y="3447"/>
                </a:lnTo>
                <a:lnTo>
                  <a:pt x="771524" y="6077"/>
                </a:lnTo>
                <a:lnTo>
                  <a:pt x="771059" y="7200"/>
                </a:lnTo>
                <a:lnTo>
                  <a:pt x="769200" y="9060"/>
                </a:lnTo>
                <a:lnTo>
                  <a:pt x="768077" y="9524"/>
                </a:lnTo>
                <a:close/>
              </a:path>
              <a:path w="6438900" h="9525">
                <a:moveTo>
                  <a:pt x="815702" y="9524"/>
                </a:moveTo>
                <a:lnTo>
                  <a:pt x="813072" y="9524"/>
                </a:lnTo>
                <a:lnTo>
                  <a:pt x="811949" y="9060"/>
                </a:lnTo>
                <a:lnTo>
                  <a:pt x="810089" y="7200"/>
                </a:lnTo>
                <a:lnTo>
                  <a:pt x="809624" y="6077"/>
                </a:lnTo>
                <a:lnTo>
                  <a:pt x="809624" y="3447"/>
                </a:lnTo>
                <a:lnTo>
                  <a:pt x="810089" y="2324"/>
                </a:lnTo>
                <a:lnTo>
                  <a:pt x="811949" y="464"/>
                </a:lnTo>
                <a:lnTo>
                  <a:pt x="813072" y="0"/>
                </a:lnTo>
                <a:lnTo>
                  <a:pt x="815702" y="0"/>
                </a:lnTo>
                <a:lnTo>
                  <a:pt x="816825" y="464"/>
                </a:lnTo>
                <a:lnTo>
                  <a:pt x="818684" y="2324"/>
                </a:lnTo>
                <a:lnTo>
                  <a:pt x="819149" y="3447"/>
                </a:lnTo>
                <a:lnTo>
                  <a:pt x="819149" y="6077"/>
                </a:lnTo>
                <a:lnTo>
                  <a:pt x="818684" y="7200"/>
                </a:lnTo>
                <a:lnTo>
                  <a:pt x="816825" y="9060"/>
                </a:lnTo>
                <a:lnTo>
                  <a:pt x="815702" y="9524"/>
                </a:lnTo>
                <a:close/>
              </a:path>
              <a:path w="6438900" h="9525">
                <a:moveTo>
                  <a:pt x="863327" y="9524"/>
                </a:moveTo>
                <a:lnTo>
                  <a:pt x="860697" y="9524"/>
                </a:lnTo>
                <a:lnTo>
                  <a:pt x="859574" y="9060"/>
                </a:lnTo>
                <a:lnTo>
                  <a:pt x="857714" y="7200"/>
                </a:lnTo>
                <a:lnTo>
                  <a:pt x="857249" y="6077"/>
                </a:lnTo>
                <a:lnTo>
                  <a:pt x="857249" y="3447"/>
                </a:lnTo>
                <a:lnTo>
                  <a:pt x="857714" y="2324"/>
                </a:lnTo>
                <a:lnTo>
                  <a:pt x="859574" y="464"/>
                </a:lnTo>
                <a:lnTo>
                  <a:pt x="860697" y="0"/>
                </a:lnTo>
                <a:lnTo>
                  <a:pt x="863327" y="0"/>
                </a:lnTo>
                <a:lnTo>
                  <a:pt x="864450" y="464"/>
                </a:lnTo>
                <a:lnTo>
                  <a:pt x="866310" y="2324"/>
                </a:lnTo>
                <a:lnTo>
                  <a:pt x="866774" y="3447"/>
                </a:lnTo>
                <a:lnTo>
                  <a:pt x="866774" y="6077"/>
                </a:lnTo>
                <a:lnTo>
                  <a:pt x="866310" y="7200"/>
                </a:lnTo>
                <a:lnTo>
                  <a:pt x="864450" y="9060"/>
                </a:lnTo>
                <a:lnTo>
                  <a:pt x="863327" y="9524"/>
                </a:lnTo>
                <a:close/>
              </a:path>
              <a:path w="6438900" h="9525">
                <a:moveTo>
                  <a:pt x="910952" y="9524"/>
                </a:moveTo>
                <a:lnTo>
                  <a:pt x="908322" y="9524"/>
                </a:lnTo>
                <a:lnTo>
                  <a:pt x="907199" y="9060"/>
                </a:lnTo>
                <a:lnTo>
                  <a:pt x="905339" y="7200"/>
                </a:lnTo>
                <a:lnTo>
                  <a:pt x="904874" y="6077"/>
                </a:lnTo>
                <a:lnTo>
                  <a:pt x="904874" y="3447"/>
                </a:lnTo>
                <a:lnTo>
                  <a:pt x="905339" y="2324"/>
                </a:lnTo>
                <a:lnTo>
                  <a:pt x="907199" y="464"/>
                </a:lnTo>
                <a:lnTo>
                  <a:pt x="908322" y="0"/>
                </a:lnTo>
                <a:lnTo>
                  <a:pt x="910952" y="0"/>
                </a:lnTo>
                <a:lnTo>
                  <a:pt x="912074" y="464"/>
                </a:lnTo>
                <a:lnTo>
                  <a:pt x="913934" y="2324"/>
                </a:lnTo>
                <a:lnTo>
                  <a:pt x="914399" y="3447"/>
                </a:lnTo>
                <a:lnTo>
                  <a:pt x="914399" y="6077"/>
                </a:lnTo>
                <a:lnTo>
                  <a:pt x="913934" y="7200"/>
                </a:lnTo>
                <a:lnTo>
                  <a:pt x="912074" y="9060"/>
                </a:lnTo>
                <a:lnTo>
                  <a:pt x="910952" y="9524"/>
                </a:lnTo>
                <a:close/>
              </a:path>
              <a:path w="6438900" h="9525">
                <a:moveTo>
                  <a:pt x="958577" y="9524"/>
                </a:moveTo>
                <a:lnTo>
                  <a:pt x="955947" y="9524"/>
                </a:lnTo>
                <a:lnTo>
                  <a:pt x="954824" y="9060"/>
                </a:lnTo>
                <a:lnTo>
                  <a:pt x="952964" y="7200"/>
                </a:lnTo>
                <a:lnTo>
                  <a:pt x="952499" y="6077"/>
                </a:lnTo>
                <a:lnTo>
                  <a:pt x="952499" y="3447"/>
                </a:lnTo>
                <a:lnTo>
                  <a:pt x="952964" y="2324"/>
                </a:lnTo>
                <a:lnTo>
                  <a:pt x="954824" y="464"/>
                </a:lnTo>
                <a:lnTo>
                  <a:pt x="955947" y="0"/>
                </a:lnTo>
                <a:lnTo>
                  <a:pt x="958577" y="0"/>
                </a:lnTo>
                <a:lnTo>
                  <a:pt x="959700" y="464"/>
                </a:lnTo>
                <a:lnTo>
                  <a:pt x="961560" y="2324"/>
                </a:lnTo>
                <a:lnTo>
                  <a:pt x="962024" y="3447"/>
                </a:lnTo>
                <a:lnTo>
                  <a:pt x="962024" y="6077"/>
                </a:lnTo>
                <a:lnTo>
                  <a:pt x="961560" y="7200"/>
                </a:lnTo>
                <a:lnTo>
                  <a:pt x="959700" y="9060"/>
                </a:lnTo>
                <a:lnTo>
                  <a:pt x="958577" y="9524"/>
                </a:lnTo>
                <a:close/>
              </a:path>
              <a:path w="6438900" h="9525">
                <a:moveTo>
                  <a:pt x="1006202" y="9524"/>
                </a:moveTo>
                <a:lnTo>
                  <a:pt x="1003572" y="9524"/>
                </a:lnTo>
                <a:lnTo>
                  <a:pt x="1002449" y="9060"/>
                </a:lnTo>
                <a:lnTo>
                  <a:pt x="1000589" y="7200"/>
                </a:lnTo>
                <a:lnTo>
                  <a:pt x="1000124" y="6077"/>
                </a:lnTo>
                <a:lnTo>
                  <a:pt x="1000124" y="3447"/>
                </a:lnTo>
                <a:lnTo>
                  <a:pt x="1000589" y="2324"/>
                </a:lnTo>
                <a:lnTo>
                  <a:pt x="1002449" y="464"/>
                </a:lnTo>
                <a:lnTo>
                  <a:pt x="1003572" y="0"/>
                </a:lnTo>
                <a:lnTo>
                  <a:pt x="1006202" y="0"/>
                </a:lnTo>
                <a:lnTo>
                  <a:pt x="1007325" y="464"/>
                </a:lnTo>
                <a:lnTo>
                  <a:pt x="1009184" y="2324"/>
                </a:lnTo>
                <a:lnTo>
                  <a:pt x="1009649" y="3447"/>
                </a:lnTo>
                <a:lnTo>
                  <a:pt x="1009649" y="6077"/>
                </a:lnTo>
                <a:lnTo>
                  <a:pt x="1009184" y="7200"/>
                </a:lnTo>
                <a:lnTo>
                  <a:pt x="1007325" y="9060"/>
                </a:lnTo>
                <a:lnTo>
                  <a:pt x="1006202" y="9524"/>
                </a:lnTo>
                <a:close/>
              </a:path>
              <a:path w="6438900" h="9525">
                <a:moveTo>
                  <a:pt x="1053827" y="9524"/>
                </a:moveTo>
                <a:lnTo>
                  <a:pt x="1051197" y="9524"/>
                </a:lnTo>
                <a:lnTo>
                  <a:pt x="1050074" y="9060"/>
                </a:lnTo>
                <a:lnTo>
                  <a:pt x="1048214" y="7200"/>
                </a:lnTo>
                <a:lnTo>
                  <a:pt x="1047749" y="6077"/>
                </a:lnTo>
                <a:lnTo>
                  <a:pt x="1047749" y="3447"/>
                </a:lnTo>
                <a:lnTo>
                  <a:pt x="1048214" y="2324"/>
                </a:lnTo>
                <a:lnTo>
                  <a:pt x="1050074" y="464"/>
                </a:lnTo>
                <a:lnTo>
                  <a:pt x="1051197" y="0"/>
                </a:lnTo>
                <a:lnTo>
                  <a:pt x="1053827" y="0"/>
                </a:lnTo>
                <a:lnTo>
                  <a:pt x="1054950" y="464"/>
                </a:lnTo>
                <a:lnTo>
                  <a:pt x="1056809" y="2324"/>
                </a:lnTo>
                <a:lnTo>
                  <a:pt x="1057274" y="3447"/>
                </a:lnTo>
                <a:lnTo>
                  <a:pt x="1057274" y="6077"/>
                </a:lnTo>
                <a:lnTo>
                  <a:pt x="1056809" y="7200"/>
                </a:lnTo>
                <a:lnTo>
                  <a:pt x="1054950" y="9060"/>
                </a:lnTo>
                <a:lnTo>
                  <a:pt x="1053827" y="9524"/>
                </a:lnTo>
                <a:close/>
              </a:path>
              <a:path w="6438900" h="9525">
                <a:moveTo>
                  <a:pt x="1101452" y="9524"/>
                </a:moveTo>
                <a:lnTo>
                  <a:pt x="1098822" y="9524"/>
                </a:lnTo>
                <a:lnTo>
                  <a:pt x="1097699" y="9060"/>
                </a:lnTo>
                <a:lnTo>
                  <a:pt x="1095839" y="7200"/>
                </a:lnTo>
                <a:lnTo>
                  <a:pt x="1095374" y="6077"/>
                </a:lnTo>
                <a:lnTo>
                  <a:pt x="1095374" y="3447"/>
                </a:lnTo>
                <a:lnTo>
                  <a:pt x="1095839" y="2324"/>
                </a:lnTo>
                <a:lnTo>
                  <a:pt x="1097699" y="464"/>
                </a:lnTo>
                <a:lnTo>
                  <a:pt x="1098822" y="0"/>
                </a:lnTo>
                <a:lnTo>
                  <a:pt x="1101452" y="0"/>
                </a:lnTo>
                <a:lnTo>
                  <a:pt x="1102575" y="464"/>
                </a:lnTo>
                <a:lnTo>
                  <a:pt x="1104434" y="2324"/>
                </a:lnTo>
                <a:lnTo>
                  <a:pt x="1104899" y="3447"/>
                </a:lnTo>
                <a:lnTo>
                  <a:pt x="1104899" y="6077"/>
                </a:lnTo>
                <a:lnTo>
                  <a:pt x="1104434" y="7200"/>
                </a:lnTo>
                <a:lnTo>
                  <a:pt x="1102575" y="9060"/>
                </a:lnTo>
                <a:lnTo>
                  <a:pt x="1101452" y="9524"/>
                </a:lnTo>
                <a:close/>
              </a:path>
              <a:path w="6438900" h="9525">
                <a:moveTo>
                  <a:pt x="1149077" y="9524"/>
                </a:moveTo>
                <a:lnTo>
                  <a:pt x="1146447" y="9524"/>
                </a:lnTo>
                <a:lnTo>
                  <a:pt x="1145324" y="9060"/>
                </a:lnTo>
                <a:lnTo>
                  <a:pt x="1143464" y="7200"/>
                </a:lnTo>
                <a:lnTo>
                  <a:pt x="1142999" y="6077"/>
                </a:lnTo>
                <a:lnTo>
                  <a:pt x="1142999" y="3447"/>
                </a:lnTo>
                <a:lnTo>
                  <a:pt x="1143464" y="2324"/>
                </a:lnTo>
                <a:lnTo>
                  <a:pt x="1145324" y="464"/>
                </a:lnTo>
                <a:lnTo>
                  <a:pt x="1146447" y="0"/>
                </a:lnTo>
                <a:lnTo>
                  <a:pt x="1149077" y="0"/>
                </a:lnTo>
                <a:lnTo>
                  <a:pt x="1150199" y="464"/>
                </a:lnTo>
                <a:lnTo>
                  <a:pt x="1152059" y="2324"/>
                </a:lnTo>
                <a:lnTo>
                  <a:pt x="1152524" y="3447"/>
                </a:lnTo>
                <a:lnTo>
                  <a:pt x="1152524" y="6077"/>
                </a:lnTo>
                <a:lnTo>
                  <a:pt x="1152059" y="7200"/>
                </a:lnTo>
                <a:lnTo>
                  <a:pt x="1150199" y="9060"/>
                </a:lnTo>
                <a:lnTo>
                  <a:pt x="1149077" y="9524"/>
                </a:lnTo>
                <a:close/>
              </a:path>
              <a:path w="6438900" h="9525">
                <a:moveTo>
                  <a:pt x="1196702" y="9524"/>
                </a:moveTo>
                <a:lnTo>
                  <a:pt x="1194072" y="9524"/>
                </a:lnTo>
                <a:lnTo>
                  <a:pt x="1192949" y="9060"/>
                </a:lnTo>
                <a:lnTo>
                  <a:pt x="1191089" y="7200"/>
                </a:lnTo>
                <a:lnTo>
                  <a:pt x="1190624" y="6077"/>
                </a:lnTo>
                <a:lnTo>
                  <a:pt x="1190624" y="3447"/>
                </a:lnTo>
                <a:lnTo>
                  <a:pt x="1191089" y="2324"/>
                </a:lnTo>
                <a:lnTo>
                  <a:pt x="1192949" y="464"/>
                </a:lnTo>
                <a:lnTo>
                  <a:pt x="1194072" y="0"/>
                </a:lnTo>
                <a:lnTo>
                  <a:pt x="1196702" y="0"/>
                </a:lnTo>
                <a:lnTo>
                  <a:pt x="1197824" y="464"/>
                </a:lnTo>
                <a:lnTo>
                  <a:pt x="1199684" y="2324"/>
                </a:lnTo>
                <a:lnTo>
                  <a:pt x="1200149" y="3447"/>
                </a:lnTo>
                <a:lnTo>
                  <a:pt x="1200149" y="6077"/>
                </a:lnTo>
                <a:lnTo>
                  <a:pt x="1199684" y="7200"/>
                </a:lnTo>
                <a:lnTo>
                  <a:pt x="1197824" y="9060"/>
                </a:lnTo>
                <a:lnTo>
                  <a:pt x="1196702" y="9524"/>
                </a:lnTo>
                <a:close/>
              </a:path>
              <a:path w="6438900" h="9525">
                <a:moveTo>
                  <a:pt x="1244327" y="9524"/>
                </a:moveTo>
                <a:lnTo>
                  <a:pt x="1241697" y="9524"/>
                </a:lnTo>
                <a:lnTo>
                  <a:pt x="1240574" y="9060"/>
                </a:lnTo>
                <a:lnTo>
                  <a:pt x="1238714" y="7200"/>
                </a:lnTo>
                <a:lnTo>
                  <a:pt x="1238249" y="6077"/>
                </a:lnTo>
                <a:lnTo>
                  <a:pt x="1238249" y="3447"/>
                </a:lnTo>
                <a:lnTo>
                  <a:pt x="1238714" y="2324"/>
                </a:lnTo>
                <a:lnTo>
                  <a:pt x="1240574" y="464"/>
                </a:lnTo>
                <a:lnTo>
                  <a:pt x="1241697" y="0"/>
                </a:lnTo>
                <a:lnTo>
                  <a:pt x="1244327" y="0"/>
                </a:lnTo>
                <a:lnTo>
                  <a:pt x="1245449" y="464"/>
                </a:lnTo>
                <a:lnTo>
                  <a:pt x="1247309" y="2324"/>
                </a:lnTo>
                <a:lnTo>
                  <a:pt x="1247774" y="3447"/>
                </a:lnTo>
                <a:lnTo>
                  <a:pt x="1247774" y="6077"/>
                </a:lnTo>
                <a:lnTo>
                  <a:pt x="1247309" y="7200"/>
                </a:lnTo>
                <a:lnTo>
                  <a:pt x="1245449" y="9060"/>
                </a:lnTo>
                <a:lnTo>
                  <a:pt x="1244327" y="9524"/>
                </a:lnTo>
                <a:close/>
              </a:path>
              <a:path w="6438900" h="9525">
                <a:moveTo>
                  <a:pt x="1291952" y="9524"/>
                </a:moveTo>
                <a:lnTo>
                  <a:pt x="1289322" y="9524"/>
                </a:lnTo>
                <a:lnTo>
                  <a:pt x="1288199" y="9060"/>
                </a:lnTo>
                <a:lnTo>
                  <a:pt x="1286339" y="7200"/>
                </a:lnTo>
                <a:lnTo>
                  <a:pt x="1285874" y="6077"/>
                </a:lnTo>
                <a:lnTo>
                  <a:pt x="1285874" y="3447"/>
                </a:lnTo>
                <a:lnTo>
                  <a:pt x="1286339" y="2324"/>
                </a:lnTo>
                <a:lnTo>
                  <a:pt x="1288199" y="464"/>
                </a:lnTo>
                <a:lnTo>
                  <a:pt x="1289322" y="0"/>
                </a:lnTo>
                <a:lnTo>
                  <a:pt x="1291952" y="0"/>
                </a:lnTo>
                <a:lnTo>
                  <a:pt x="1293074" y="464"/>
                </a:lnTo>
                <a:lnTo>
                  <a:pt x="1294934" y="2324"/>
                </a:lnTo>
                <a:lnTo>
                  <a:pt x="1295399" y="3447"/>
                </a:lnTo>
                <a:lnTo>
                  <a:pt x="1295399" y="6077"/>
                </a:lnTo>
                <a:lnTo>
                  <a:pt x="1294934" y="7200"/>
                </a:lnTo>
                <a:lnTo>
                  <a:pt x="1293074" y="9060"/>
                </a:lnTo>
                <a:lnTo>
                  <a:pt x="1291952" y="9524"/>
                </a:lnTo>
                <a:close/>
              </a:path>
              <a:path w="6438900" h="9525">
                <a:moveTo>
                  <a:pt x="1339577" y="9524"/>
                </a:moveTo>
                <a:lnTo>
                  <a:pt x="1336947" y="9524"/>
                </a:lnTo>
                <a:lnTo>
                  <a:pt x="1335824" y="9060"/>
                </a:lnTo>
                <a:lnTo>
                  <a:pt x="1333964" y="7200"/>
                </a:lnTo>
                <a:lnTo>
                  <a:pt x="1333499" y="6077"/>
                </a:lnTo>
                <a:lnTo>
                  <a:pt x="1333499" y="3447"/>
                </a:lnTo>
                <a:lnTo>
                  <a:pt x="1333964" y="2324"/>
                </a:lnTo>
                <a:lnTo>
                  <a:pt x="1335824" y="464"/>
                </a:lnTo>
                <a:lnTo>
                  <a:pt x="1336947" y="0"/>
                </a:lnTo>
                <a:lnTo>
                  <a:pt x="1339577" y="0"/>
                </a:lnTo>
                <a:lnTo>
                  <a:pt x="1340700" y="464"/>
                </a:lnTo>
                <a:lnTo>
                  <a:pt x="1342560" y="2324"/>
                </a:lnTo>
                <a:lnTo>
                  <a:pt x="1343024" y="3447"/>
                </a:lnTo>
                <a:lnTo>
                  <a:pt x="1343024" y="6077"/>
                </a:lnTo>
                <a:lnTo>
                  <a:pt x="1342560" y="7200"/>
                </a:lnTo>
                <a:lnTo>
                  <a:pt x="1340700" y="9060"/>
                </a:lnTo>
                <a:lnTo>
                  <a:pt x="1339577" y="9524"/>
                </a:lnTo>
                <a:close/>
              </a:path>
              <a:path w="6438900" h="9525">
                <a:moveTo>
                  <a:pt x="1387202" y="9524"/>
                </a:moveTo>
                <a:lnTo>
                  <a:pt x="1384572" y="9524"/>
                </a:lnTo>
                <a:lnTo>
                  <a:pt x="1383449" y="9060"/>
                </a:lnTo>
                <a:lnTo>
                  <a:pt x="1381589" y="7200"/>
                </a:lnTo>
                <a:lnTo>
                  <a:pt x="1381124" y="6077"/>
                </a:lnTo>
                <a:lnTo>
                  <a:pt x="1381124" y="3447"/>
                </a:lnTo>
                <a:lnTo>
                  <a:pt x="1381589" y="2324"/>
                </a:lnTo>
                <a:lnTo>
                  <a:pt x="1383449" y="464"/>
                </a:lnTo>
                <a:lnTo>
                  <a:pt x="1384572" y="0"/>
                </a:lnTo>
                <a:lnTo>
                  <a:pt x="1387202" y="0"/>
                </a:lnTo>
                <a:lnTo>
                  <a:pt x="1388324" y="464"/>
                </a:lnTo>
                <a:lnTo>
                  <a:pt x="1390184" y="2324"/>
                </a:lnTo>
                <a:lnTo>
                  <a:pt x="1390649" y="3447"/>
                </a:lnTo>
                <a:lnTo>
                  <a:pt x="1390649" y="6077"/>
                </a:lnTo>
                <a:lnTo>
                  <a:pt x="1390184" y="7200"/>
                </a:lnTo>
                <a:lnTo>
                  <a:pt x="1388324" y="9060"/>
                </a:lnTo>
                <a:lnTo>
                  <a:pt x="1387202" y="9524"/>
                </a:lnTo>
                <a:close/>
              </a:path>
              <a:path w="6438900" h="9525">
                <a:moveTo>
                  <a:pt x="1434827" y="9524"/>
                </a:moveTo>
                <a:lnTo>
                  <a:pt x="1432197" y="9524"/>
                </a:lnTo>
                <a:lnTo>
                  <a:pt x="1431074" y="9060"/>
                </a:lnTo>
                <a:lnTo>
                  <a:pt x="1429214" y="7200"/>
                </a:lnTo>
                <a:lnTo>
                  <a:pt x="1428749" y="6077"/>
                </a:lnTo>
                <a:lnTo>
                  <a:pt x="1428749" y="3447"/>
                </a:lnTo>
                <a:lnTo>
                  <a:pt x="1429214" y="2324"/>
                </a:lnTo>
                <a:lnTo>
                  <a:pt x="1431074" y="464"/>
                </a:lnTo>
                <a:lnTo>
                  <a:pt x="1432197" y="0"/>
                </a:lnTo>
                <a:lnTo>
                  <a:pt x="1434827" y="0"/>
                </a:lnTo>
                <a:lnTo>
                  <a:pt x="1435949" y="464"/>
                </a:lnTo>
                <a:lnTo>
                  <a:pt x="1437809" y="2324"/>
                </a:lnTo>
                <a:lnTo>
                  <a:pt x="1438274" y="3447"/>
                </a:lnTo>
                <a:lnTo>
                  <a:pt x="1438274" y="6077"/>
                </a:lnTo>
                <a:lnTo>
                  <a:pt x="1437809" y="7200"/>
                </a:lnTo>
                <a:lnTo>
                  <a:pt x="1435949" y="9060"/>
                </a:lnTo>
                <a:lnTo>
                  <a:pt x="1434827" y="9524"/>
                </a:lnTo>
                <a:close/>
              </a:path>
              <a:path w="6438900" h="9525">
                <a:moveTo>
                  <a:pt x="1482452" y="9524"/>
                </a:moveTo>
                <a:lnTo>
                  <a:pt x="1479822" y="9524"/>
                </a:lnTo>
                <a:lnTo>
                  <a:pt x="1478699" y="9060"/>
                </a:lnTo>
                <a:lnTo>
                  <a:pt x="1476839" y="7200"/>
                </a:lnTo>
                <a:lnTo>
                  <a:pt x="1476374" y="6077"/>
                </a:lnTo>
                <a:lnTo>
                  <a:pt x="1476374" y="3447"/>
                </a:lnTo>
                <a:lnTo>
                  <a:pt x="1476839" y="2324"/>
                </a:lnTo>
                <a:lnTo>
                  <a:pt x="1478699" y="464"/>
                </a:lnTo>
                <a:lnTo>
                  <a:pt x="1479822" y="0"/>
                </a:lnTo>
                <a:lnTo>
                  <a:pt x="1482452" y="0"/>
                </a:lnTo>
                <a:lnTo>
                  <a:pt x="1483574" y="464"/>
                </a:lnTo>
                <a:lnTo>
                  <a:pt x="1485434" y="2324"/>
                </a:lnTo>
                <a:lnTo>
                  <a:pt x="1485899" y="3447"/>
                </a:lnTo>
                <a:lnTo>
                  <a:pt x="1485899" y="6077"/>
                </a:lnTo>
                <a:lnTo>
                  <a:pt x="1485434" y="7200"/>
                </a:lnTo>
                <a:lnTo>
                  <a:pt x="1483574" y="9060"/>
                </a:lnTo>
                <a:lnTo>
                  <a:pt x="1482452" y="9524"/>
                </a:lnTo>
                <a:close/>
              </a:path>
              <a:path w="6438900" h="9525">
                <a:moveTo>
                  <a:pt x="1530077" y="9524"/>
                </a:moveTo>
                <a:lnTo>
                  <a:pt x="1527447" y="9524"/>
                </a:lnTo>
                <a:lnTo>
                  <a:pt x="1526324" y="9060"/>
                </a:lnTo>
                <a:lnTo>
                  <a:pt x="1524464" y="7200"/>
                </a:lnTo>
                <a:lnTo>
                  <a:pt x="1523999" y="6077"/>
                </a:lnTo>
                <a:lnTo>
                  <a:pt x="1523999" y="3447"/>
                </a:lnTo>
                <a:lnTo>
                  <a:pt x="1524464" y="2324"/>
                </a:lnTo>
                <a:lnTo>
                  <a:pt x="1526324" y="464"/>
                </a:lnTo>
                <a:lnTo>
                  <a:pt x="1527447" y="0"/>
                </a:lnTo>
                <a:lnTo>
                  <a:pt x="1530077" y="0"/>
                </a:lnTo>
                <a:lnTo>
                  <a:pt x="1531199" y="464"/>
                </a:lnTo>
                <a:lnTo>
                  <a:pt x="1533059" y="2324"/>
                </a:lnTo>
                <a:lnTo>
                  <a:pt x="1533524" y="3447"/>
                </a:lnTo>
                <a:lnTo>
                  <a:pt x="1533524" y="6077"/>
                </a:lnTo>
                <a:lnTo>
                  <a:pt x="1533059" y="7200"/>
                </a:lnTo>
                <a:lnTo>
                  <a:pt x="1531199" y="9060"/>
                </a:lnTo>
                <a:lnTo>
                  <a:pt x="1530077" y="9524"/>
                </a:lnTo>
                <a:close/>
              </a:path>
              <a:path w="6438900" h="9525">
                <a:moveTo>
                  <a:pt x="1577702" y="9524"/>
                </a:moveTo>
                <a:lnTo>
                  <a:pt x="1575072" y="9524"/>
                </a:lnTo>
                <a:lnTo>
                  <a:pt x="1573949" y="9060"/>
                </a:lnTo>
                <a:lnTo>
                  <a:pt x="1572089" y="7200"/>
                </a:lnTo>
                <a:lnTo>
                  <a:pt x="1571624" y="6077"/>
                </a:lnTo>
                <a:lnTo>
                  <a:pt x="1571624" y="3447"/>
                </a:lnTo>
                <a:lnTo>
                  <a:pt x="1572089" y="2324"/>
                </a:lnTo>
                <a:lnTo>
                  <a:pt x="1573949" y="464"/>
                </a:lnTo>
                <a:lnTo>
                  <a:pt x="1575072" y="0"/>
                </a:lnTo>
                <a:lnTo>
                  <a:pt x="1577702" y="0"/>
                </a:lnTo>
                <a:lnTo>
                  <a:pt x="1578825" y="464"/>
                </a:lnTo>
                <a:lnTo>
                  <a:pt x="1580684" y="2324"/>
                </a:lnTo>
                <a:lnTo>
                  <a:pt x="1581149" y="3447"/>
                </a:lnTo>
                <a:lnTo>
                  <a:pt x="1581149" y="6077"/>
                </a:lnTo>
                <a:lnTo>
                  <a:pt x="1580684" y="7200"/>
                </a:lnTo>
                <a:lnTo>
                  <a:pt x="1578825" y="9060"/>
                </a:lnTo>
                <a:lnTo>
                  <a:pt x="1577702" y="9524"/>
                </a:lnTo>
                <a:close/>
              </a:path>
              <a:path w="6438900" h="9525">
                <a:moveTo>
                  <a:pt x="1625327" y="9524"/>
                </a:moveTo>
                <a:lnTo>
                  <a:pt x="1622697" y="9524"/>
                </a:lnTo>
                <a:lnTo>
                  <a:pt x="1621574" y="9060"/>
                </a:lnTo>
                <a:lnTo>
                  <a:pt x="1619714" y="7200"/>
                </a:lnTo>
                <a:lnTo>
                  <a:pt x="1619249" y="6077"/>
                </a:lnTo>
                <a:lnTo>
                  <a:pt x="1619249" y="3447"/>
                </a:lnTo>
                <a:lnTo>
                  <a:pt x="1619714" y="2324"/>
                </a:lnTo>
                <a:lnTo>
                  <a:pt x="1621574" y="464"/>
                </a:lnTo>
                <a:lnTo>
                  <a:pt x="1622697" y="0"/>
                </a:lnTo>
                <a:lnTo>
                  <a:pt x="1625327" y="0"/>
                </a:lnTo>
                <a:lnTo>
                  <a:pt x="1626449" y="464"/>
                </a:lnTo>
                <a:lnTo>
                  <a:pt x="1628309" y="2324"/>
                </a:lnTo>
                <a:lnTo>
                  <a:pt x="1628774" y="3447"/>
                </a:lnTo>
                <a:lnTo>
                  <a:pt x="1628774" y="6077"/>
                </a:lnTo>
                <a:lnTo>
                  <a:pt x="1628309" y="7200"/>
                </a:lnTo>
                <a:lnTo>
                  <a:pt x="1626449" y="9060"/>
                </a:lnTo>
                <a:lnTo>
                  <a:pt x="1625327" y="9524"/>
                </a:lnTo>
                <a:close/>
              </a:path>
              <a:path w="6438900" h="9525">
                <a:moveTo>
                  <a:pt x="1672952" y="9524"/>
                </a:moveTo>
                <a:lnTo>
                  <a:pt x="1670322" y="9524"/>
                </a:lnTo>
                <a:lnTo>
                  <a:pt x="1669199" y="9060"/>
                </a:lnTo>
                <a:lnTo>
                  <a:pt x="1667339" y="7200"/>
                </a:lnTo>
                <a:lnTo>
                  <a:pt x="1666874" y="6077"/>
                </a:lnTo>
                <a:lnTo>
                  <a:pt x="1666874" y="3447"/>
                </a:lnTo>
                <a:lnTo>
                  <a:pt x="1667339" y="2324"/>
                </a:lnTo>
                <a:lnTo>
                  <a:pt x="1669199" y="464"/>
                </a:lnTo>
                <a:lnTo>
                  <a:pt x="1670322" y="0"/>
                </a:lnTo>
                <a:lnTo>
                  <a:pt x="1672952" y="0"/>
                </a:lnTo>
                <a:lnTo>
                  <a:pt x="1674074" y="464"/>
                </a:lnTo>
                <a:lnTo>
                  <a:pt x="1675934" y="2324"/>
                </a:lnTo>
                <a:lnTo>
                  <a:pt x="1676399" y="3447"/>
                </a:lnTo>
                <a:lnTo>
                  <a:pt x="1676399" y="6077"/>
                </a:lnTo>
                <a:lnTo>
                  <a:pt x="1675934" y="7200"/>
                </a:lnTo>
                <a:lnTo>
                  <a:pt x="1674074" y="9060"/>
                </a:lnTo>
                <a:lnTo>
                  <a:pt x="1672952" y="9524"/>
                </a:lnTo>
                <a:close/>
              </a:path>
              <a:path w="6438900" h="9525">
                <a:moveTo>
                  <a:pt x="1720577" y="9524"/>
                </a:moveTo>
                <a:lnTo>
                  <a:pt x="1717947" y="9524"/>
                </a:lnTo>
                <a:lnTo>
                  <a:pt x="1716824" y="9060"/>
                </a:lnTo>
                <a:lnTo>
                  <a:pt x="1714964" y="7200"/>
                </a:lnTo>
                <a:lnTo>
                  <a:pt x="1714499" y="6077"/>
                </a:lnTo>
                <a:lnTo>
                  <a:pt x="1714499" y="3447"/>
                </a:lnTo>
                <a:lnTo>
                  <a:pt x="1714964" y="2324"/>
                </a:lnTo>
                <a:lnTo>
                  <a:pt x="1716824" y="464"/>
                </a:lnTo>
                <a:lnTo>
                  <a:pt x="1717947" y="0"/>
                </a:lnTo>
                <a:lnTo>
                  <a:pt x="1720577" y="0"/>
                </a:lnTo>
                <a:lnTo>
                  <a:pt x="1721700" y="464"/>
                </a:lnTo>
                <a:lnTo>
                  <a:pt x="1723560" y="2324"/>
                </a:lnTo>
                <a:lnTo>
                  <a:pt x="1724025" y="3447"/>
                </a:lnTo>
                <a:lnTo>
                  <a:pt x="1724025" y="6077"/>
                </a:lnTo>
                <a:lnTo>
                  <a:pt x="1723560" y="7200"/>
                </a:lnTo>
                <a:lnTo>
                  <a:pt x="1721700" y="9060"/>
                </a:lnTo>
                <a:lnTo>
                  <a:pt x="1720577" y="9524"/>
                </a:lnTo>
                <a:close/>
              </a:path>
              <a:path w="6438900" h="9525">
                <a:moveTo>
                  <a:pt x="1768202" y="9524"/>
                </a:moveTo>
                <a:lnTo>
                  <a:pt x="1765572" y="9524"/>
                </a:lnTo>
                <a:lnTo>
                  <a:pt x="1764449" y="9060"/>
                </a:lnTo>
                <a:lnTo>
                  <a:pt x="1762589" y="7200"/>
                </a:lnTo>
                <a:lnTo>
                  <a:pt x="1762124" y="6077"/>
                </a:lnTo>
                <a:lnTo>
                  <a:pt x="1762124" y="3447"/>
                </a:lnTo>
                <a:lnTo>
                  <a:pt x="1762589" y="2324"/>
                </a:lnTo>
                <a:lnTo>
                  <a:pt x="1764449" y="464"/>
                </a:lnTo>
                <a:lnTo>
                  <a:pt x="1765572" y="0"/>
                </a:lnTo>
                <a:lnTo>
                  <a:pt x="1768202" y="0"/>
                </a:lnTo>
                <a:lnTo>
                  <a:pt x="1769324" y="464"/>
                </a:lnTo>
                <a:lnTo>
                  <a:pt x="1771184" y="2324"/>
                </a:lnTo>
                <a:lnTo>
                  <a:pt x="1771649" y="3447"/>
                </a:lnTo>
                <a:lnTo>
                  <a:pt x="1771649" y="6077"/>
                </a:lnTo>
                <a:lnTo>
                  <a:pt x="1771184" y="7200"/>
                </a:lnTo>
                <a:lnTo>
                  <a:pt x="1769324" y="9060"/>
                </a:lnTo>
                <a:lnTo>
                  <a:pt x="1768202" y="9524"/>
                </a:lnTo>
                <a:close/>
              </a:path>
              <a:path w="6438900" h="9525">
                <a:moveTo>
                  <a:pt x="1815827" y="9524"/>
                </a:moveTo>
                <a:lnTo>
                  <a:pt x="1813197" y="9524"/>
                </a:lnTo>
                <a:lnTo>
                  <a:pt x="1812074" y="9060"/>
                </a:lnTo>
                <a:lnTo>
                  <a:pt x="1810214" y="7200"/>
                </a:lnTo>
                <a:lnTo>
                  <a:pt x="1809749" y="6077"/>
                </a:lnTo>
                <a:lnTo>
                  <a:pt x="1809749" y="3447"/>
                </a:lnTo>
                <a:lnTo>
                  <a:pt x="1810214" y="2324"/>
                </a:lnTo>
                <a:lnTo>
                  <a:pt x="1812074" y="464"/>
                </a:lnTo>
                <a:lnTo>
                  <a:pt x="1813197" y="0"/>
                </a:lnTo>
                <a:lnTo>
                  <a:pt x="1815827" y="0"/>
                </a:lnTo>
                <a:lnTo>
                  <a:pt x="1816950" y="464"/>
                </a:lnTo>
                <a:lnTo>
                  <a:pt x="1818810" y="2324"/>
                </a:lnTo>
                <a:lnTo>
                  <a:pt x="1819274" y="3447"/>
                </a:lnTo>
                <a:lnTo>
                  <a:pt x="1819274" y="6077"/>
                </a:lnTo>
                <a:lnTo>
                  <a:pt x="1818810" y="7200"/>
                </a:lnTo>
                <a:lnTo>
                  <a:pt x="1816950" y="9060"/>
                </a:lnTo>
                <a:lnTo>
                  <a:pt x="1815827" y="9524"/>
                </a:lnTo>
                <a:close/>
              </a:path>
              <a:path w="6438900" h="9525">
                <a:moveTo>
                  <a:pt x="1863452" y="9524"/>
                </a:moveTo>
                <a:lnTo>
                  <a:pt x="1860822" y="9524"/>
                </a:lnTo>
                <a:lnTo>
                  <a:pt x="1859699" y="9060"/>
                </a:lnTo>
                <a:lnTo>
                  <a:pt x="1857839" y="7200"/>
                </a:lnTo>
                <a:lnTo>
                  <a:pt x="1857374" y="6077"/>
                </a:lnTo>
                <a:lnTo>
                  <a:pt x="1857374" y="3447"/>
                </a:lnTo>
                <a:lnTo>
                  <a:pt x="1857839" y="2324"/>
                </a:lnTo>
                <a:lnTo>
                  <a:pt x="1859699" y="464"/>
                </a:lnTo>
                <a:lnTo>
                  <a:pt x="1860822" y="0"/>
                </a:lnTo>
                <a:lnTo>
                  <a:pt x="1863452" y="0"/>
                </a:lnTo>
                <a:lnTo>
                  <a:pt x="1864574" y="464"/>
                </a:lnTo>
                <a:lnTo>
                  <a:pt x="1866434" y="2324"/>
                </a:lnTo>
                <a:lnTo>
                  <a:pt x="1866899" y="3447"/>
                </a:lnTo>
                <a:lnTo>
                  <a:pt x="1866899" y="6077"/>
                </a:lnTo>
                <a:lnTo>
                  <a:pt x="1866434" y="7200"/>
                </a:lnTo>
                <a:lnTo>
                  <a:pt x="1864574" y="9060"/>
                </a:lnTo>
                <a:lnTo>
                  <a:pt x="1863452" y="9524"/>
                </a:lnTo>
                <a:close/>
              </a:path>
              <a:path w="6438900" h="9525">
                <a:moveTo>
                  <a:pt x="1911077" y="9524"/>
                </a:moveTo>
                <a:lnTo>
                  <a:pt x="1908447" y="9524"/>
                </a:lnTo>
                <a:lnTo>
                  <a:pt x="1907324" y="9060"/>
                </a:lnTo>
                <a:lnTo>
                  <a:pt x="1905464" y="7200"/>
                </a:lnTo>
                <a:lnTo>
                  <a:pt x="1904999" y="6077"/>
                </a:lnTo>
                <a:lnTo>
                  <a:pt x="1904999" y="3447"/>
                </a:lnTo>
                <a:lnTo>
                  <a:pt x="1905464" y="2324"/>
                </a:lnTo>
                <a:lnTo>
                  <a:pt x="1907324" y="464"/>
                </a:lnTo>
                <a:lnTo>
                  <a:pt x="1908447" y="0"/>
                </a:lnTo>
                <a:lnTo>
                  <a:pt x="1911077" y="0"/>
                </a:lnTo>
                <a:lnTo>
                  <a:pt x="1912199" y="464"/>
                </a:lnTo>
                <a:lnTo>
                  <a:pt x="1914059" y="2324"/>
                </a:lnTo>
                <a:lnTo>
                  <a:pt x="1914524" y="3447"/>
                </a:lnTo>
                <a:lnTo>
                  <a:pt x="1914524" y="6077"/>
                </a:lnTo>
                <a:lnTo>
                  <a:pt x="1914059" y="7200"/>
                </a:lnTo>
                <a:lnTo>
                  <a:pt x="1912199" y="9060"/>
                </a:lnTo>
                <a:lnTo>
                  <a:pt x="1911077" y="9524"/>
                </a:lnTo>
                <a:close/>
              </a:path>
              <a:path w="6438900" h="9525">
                <a:moveTo>
                  <a:pt x="1958702" y="9524"/>
                </a:moveTo>
                <a:lnTo>
                  <a:pt x="1956072" y="9524"/>
                </a:lnTo>
                <a:lnTo>
                  <a:pt x="1954949" y="9060"/>
                </a:lnTo>
                <a:lnTo>
                  <a:pt x="1953089" y="7200"/>
                </a:lnTo>
                <a:lnTo>
                  <a:pt x="1952624" y="6077"/>
                </a:lnTo>
                <a:lnTo>
                  <a:pt x="1952624" y="3447"/>
                </a:lnTo>
                <a:lnTo>
                  <a:pt x="1953089" y="2324"/>
                </a:lnTo>
                <a:lnTo>
                  <a:pt x="1954949" y="464"/>
                </a:lnTo>
                <a:lnTo>
                  <a:pt x="1956072" y="0"/>
                </a:lnTo>
                <a:lnTo>
                  <a:pt x="1958702" y="0"/>
                </a:lnTo>
                <a:lnTo>
                  <a:pt x="1959824" y="464"/>
                </a:lnTo>
                <a:lnTo>
                  <a:pt x="1961684" y="2324"/>
                </a:lnTo>
                <a:lnTo>
                  <a:pt x="1962149" y="3447"/>
                </a:lnTo>
                <a:lnTo>
                  <a:pt x="1962149" y="6077"/>
                </a:lnTo>
                <a:lnTo>
                  <a:pt x="1961684" y="7200"/>
                </a:lnTo>
                <a:lnTo>
                  <a:pt x="1959824" y="9060"/>
                </a:lnTo>
                <a:lnTo>
                  <a:pt x="1958702" y="9524"/>
                </a:lnTo>
                <a:close/>
              </a:path>
              <a:path w="6438900" h="9525">
                <a:moveTo>
                  <a:pt x="2006327" y="9524"/>
                </a:moveTo>
                <a:lnTo>
                  <a:pt x="2003697" y="9524"/>
                </a:lnTo>
                <a:lnTo>
                  <a:pt x="2002574" y="9060"/>
                </a:lnTo>
                <a:lnTo>
                  <a:pt x="2000714" y="7200"/>
                </a:lnTo>
                <a:lnTo>
                  <a:pt x="2000249" y="6077"/>
                </a:lnTo>
                <a:lnTo>
                  <a:pt x="2000249" y="3447"/>
                </a:lnTo>
                <a:lnTo>
                  <a:pt x="2000714" y="2324"/>
                </a:lnTo>
                <a:lnTo>
                  <a:pt x="2002574" y="464"/>
                </a:lnTo>
                <a:lnTo>
                  <a:pt x="2003697" y="0"/>
                </a:lnTo>
                <a:lnTo>
                  <a:pt x="2006327" y="0"/>
                </a:lnTo>
                <a:lnTo>
                  <a:pt x="2007449" y="464"/>
                </a:lnTo>
                <a:lnTo>
                  <a:pt x="2009309" y="2324"/>
                </a:lnTo>
                <a:lnTo>
                  <a:pt x="2009774" y="3447"/>
                </a:lnTo>
                <a:lnTo>
                  <a:pt x="2009774" y="6077"/>
                </a:lnTo>
                <a:lnTo>
                  <a:pt x="2009309" y="7200"/>
                </a:lnTo>
                <a:lnTo>
                  <a:pt x="2007449" y="9060"/>
                </a:lnTo>
                <a:lnTo>
                  <a:pt x="2006327" y="9524"/>
                </a:lnTo>
                <a:close/>
              </a:path>
              <a:path w="6438900" h="9525">
                <a:moveTo>
                  <a:pt x="2053952" y="9524"/>
                </a:moveTo>
                <a:lnTo>
                  <a:pt x="2051322" y="9524"/>
                </a:lnTo>
                <a:lnTo>
                  <a:pt x="2050199" y="9060"/>
                </a:lnTo>
                <a:lnTo>
                  <a:pt x="2048339" y="7200"/>
                </a:lnTo>
                <a:lnTo>
                  <a:pt x="2047874" y="6077"/>
                </a:lnTo>
                <a:lnTo>
                  <a:pt x="2047874" y="3447"/>
                </a:lnTo>
                <a:lnTo>
                  <a:pt x="2048339" y="2324"/>
                </a:lnTo>
                <a:lnTo>
                  <a:pt x="2050199" y="464"/>
                </a:lnTo>
                <a:lnTo>
                  <a:pt x="2051322" y="0"/>
                </a:lnTo>
                <a:lnTo>
                  <a:pt x="2053952" y="0"/>
                </a:lnTo>
                <a:lnTo>
                  <a:pt x="2055075" y="464"/>
                </a:lnTo>
                <a:lnTo>
                  <a:pt x="2056935" y="2324"/>
                </a:lnTo>
                <a:lnTo>
                  <a:pt x="2057399" y="3447"/>
                </a:lnTo>
                <a:lnTo>
                  <a:pt x="2057399" y="6077"/>
                </a:lnTo>
                <a:lnTo>
                  <a:pt x="2056935" y="7200"/>
                </a:lnTo>
                <a:lnTo>
                  <a:pt x="2055075" y="9060"/>
                </a:lnTo>
                <a:lnTo>
                  <a:pt x="2053952" y="9524"/>
                </a:lnTo>
                <a:close/>
              </a:path>
              <a:path w="6438900" h="9525">
                <a:moveTo>
                  <a:pt x="2101577" y="9524"/>
                </a:moveTo>
                <a:lnTo>
                  <a:pt x="2098947" y="9524"/>
                </a:lnTo>
                <a:lnTo>
                  <a:pt x="2097824" y="9060"/>
                </a:lnTo>
                <a:lnTo>
                  <a:pt x="2095964" y="7200"/>
                </a:lnTo>
                <a:lnTo>
                  <a:pt x="2095499" y="6077"/>
                </a:lnTo>
                <a:lnTo>
                  <a:pt x="2095499" y="3447"/>
                </a:lnTo>
                <a:lnTo>
                  <a:pt x="2095964" y="2324"/>
                </a:lnTo>
                <a:lnTo>
                  <a:pt x="2097824" y="464"/>
                </a:lnTo>
                <a:lnTo>
                  <a:pt x="2098947" y="0"/>
                </a:lnTo>
                <a:lnTo>
                  <a:pt x="2101577" y="0"/>
                </a:lnTo>
                <a:lnTo>
                  <a:pt x="2102699" y="464"/>
                </a:lnTo>
                <a:lnTo>
                  <a:pt x="2104559" y="2324"/>
                </a:lnTo>
                <a:lnTo>
                  <a:pt x="2105024" y="3447"/>
                </a:lnTo>
                <a:lnTo>
                  <a:pt x="2105024" y="6077"/>
                </a:lnTo>
                <a:lnTo>
                  <a:pt x="2104559" y="7200"/>
                </a:lnTo>
                <a:lnTo>
                  <a:pt x="2102699" y="9060"/>
                </a:lnTo>
                <a:lnTo>
                  <a:pt x="2101577" y="9524"/>
                </a:lnTo>
                <a:close/>
              </a:path>
              <a:path w="6438900" h="9525">
                <a:moveTo>
                  <a:pt x="2149202" y="9524"/>
                </a:moveTo>
                <a:lnTo>
                  <a:pt x="2146572" y="9524"/>
                </a:lnTo>
                <a:lnTo>
                  <a:pt x="2145449" y="9060"/>
                </a:lnTo>
                <a:lnTo>
                  <a:pt x="2143589" y="7200"/>
                </a:lnTo>
                <a:lnTo>
                  <a:pt x="2143124" y="6077"/>
                </a:lnTo>
                <a:lnTo>
                  <a:pt x="2143124" y="3447"/>
                </a:lnTo>
                <a:lnTo>
                  <a:pt x="2143589" y="2324"/>
                </a:lnTo>
                <a:lnTo>
                  <a:pt x="2145449" y="464"/>
                </a:lnTo>
                <a:lnTo>
                  <a:pt x="2146572" y="0"/>
                </a:lnTo>
                <a:lnTo>
                  <a:pt x="2149202" y="0"/>
                </a:lnTo>
                <a:lnTo>
                  <a:pt x="2150324" y="464"/>
                </a:lnTo>
                <a:lnTo>
                  <a:pt x="2152184" y="2324"/>
                </a:lnTo>
                <a:lnTo>
                  <a:pt x="2152649" y="3447"/>
                </a:lnTo>
                <a:lnTo>
                  <a:pt x="2152649" y="6077"/>
                </a:lnTo>
                <a:lnTo>
                  <a:pt x="2152184" y="7200"/>
                </a:lnTo>
                <a:lnTo>
                  <a:pt x="2150324" y="9060"/>
                </a:lnTo>
                <a:lnTo>
                  <a:pt x="2149202" y="9524"/>
                </a:lnTo>
                <a:close/>
              </a:path>
              <a:path w="6438900" h="9525">
                <a:moveTo>
                  <a:pt x="2196827" y="9524"/>
                </a:moveTo>
                <a:lnTo>
                  <a:pt x="2194197" y="9524"/>
                </a:lnTo>
                <a:lnTo>
                  <a:pt x="2193074" y="9060"/>
                </a:lnTo>
                <a:lnTo>
                  <a:pt x="2191214" y="7200"/>
                </a:lnTo>
                <a:lnTo>
                  <a:pt x="2190749" y="6077"/>
                </a:lnTo>
                <a:lnTo>
                  <a:pt x="2190749" y="3447"/>
                </a:lnTo>
                <a:lnTo>
                  <a:pt x="2191214" y="2324"/>
                </a:lnTo>
                <a:lnTo>
                  <a:pt x="2193074" y="464"/>
                </a:lnTo>
                <a:lnTo>
                  <a:pt x="2194197" y="0"/>
                </a:lnTo>
                <a:lnTo>
                  <a:pt x="2196827" y="0"/>
                </a:lnTo>
                <a:lnTo>
                  <a:pt x="2197949" y="464"/>
                </a:lnTo>
                <a:lnTo>
                  <a:pt x="2199809" y="2324"/>
                </a:lnTo>
                <a:lnTo>
                  <a:pt x="2200274" y="3447"/>
                </a:lnTo>
                <a:lnTo>
                  <a:pt x="2200274" y="6077"/>
                </a:lnTo>
                <a:lnTo>
                  <a:pt x="2199809" y="7200"/>
                </a:lnTo>
                <a:lnTo>
                  <a:pt x="2197949" y="9060"/>
                </a:lnTo>
                <a:lnTo>
                  <a:pt x="2196827" y="9524"/>
                </a:lnTo>
                <a:close/>
              </a:path>
              <a:path w="6438900" h="9525">
                <a:moveTo>
                  <a:pt x="2244452" y="9524"/>
                </a:moveTo>
                <a:lnTo>
                  <a:pt x="2241822" y="9524"/>
                </a:lnTo>
                <a:lnTo>
                  <a:pt x="2240699" y="9060"/>
                </a:lnTo>
                <a:lnTo>
                  <a:pt x="2238839" y="7200"/>
                </a:lnTo>
                <a:lnTo>
                  <a:pt x="2238374" y="6077"/>
                </a:lnTo>
                <a:lnTo>
                  <a:pt x="2238374" y="3447"/>
                </a:lnTo>
                <a:lnTo>
                  <a:pt x="2238839" y="2324"/>
                </a:lnTo>
                <a:lnTo>
                  <a:pt x="2240699" y="464"/>
                </a:lnTo>
                <a:lnTo>
                  <a:pt x="2241822" y="0"/>
                </a:lnTo>
                <a:lnTo>
                  <a:pt x="2244452" y="0"/>
                </a:lnTo>
                <a:lnTo>
                  <a:pt x="2245574" y="464"/>
                </a:lnTo>
                <a:lnTo>
                  <a:pt x="2247434" y="2324"/>
                </a:lnTo>
                <a:lnTo>
                  <a:pt x="2247899" y="3447"/>
                </a:lnTo>
                <a:lnTo>
                  <a:pt x="2247899" y="6077"/>
                </a:lnTo>
                <a:lnTo>
                  <a:pt x="2247434" y="7200"/>
                </a:lnTo>
                <a:lnTo>
                  <a:pt x="2245574" y="9060"/>
                </a:lnTo>
                <a:lnTo>
                  <a:pt x="2244452" y="9524"/>
                </a:lnTo>
                <a:close/>
              </a:path>
              <a:path w="6438900" h="9525">
                <a:moveTo>
                  <a:pt x="2292077" y="9524"/>
                </a:moveTo>
                <a:lnTo>
                  <a:pt x="2289447" y="9524"/>
                </a:lnTo>
                <a:lnTo>
                  <a:pt x="2288324" y="9060"/>
                </a:lnTo>
                <a:lnTo>
                  <a:pt x="2286464" y="7200"/>
                </a:lnTo>
                <a:lnTo>
                  <a:pt x="2285999" y="6077"/>
                </a:lnTo>
                <a:lnTo>
                  <a:pt x="2285999" y="3447"/>
                </a:lnTo>
                <a:lnTo>
                  <a:pt x="2286464" y="2324"/>
                </a:lnTo>
                <a:lnTo>
                  <a:pt x="2288324" y="464"/>
                </a:lnTo>
                <a:lnTo>
                  <a:pt x="2289447" y="0"/>
                </a:lnTo>
                <a:lnTo>
                  <a:pt x="2292077" y="0"/>
                </a:lnTo>
                <a:lnTo>
                  <a:pt x="2293199" y="464"/>
                </a:lnTo>
                <a:lnTo>
                  <a:pt x="2295059" y="2324"/>
                </a:lnTo>
                <a:lnTo>
                  <a:pt x="2295524" y="3447"/>
                </a:lnTo>
                <a:lnTo>
                  <a:pt x="2295524" y="6077"/>
                </a:lnTo>
                <a:lnTo>
                  <a:pt x="2295059" y="7200"/>
                </a:lnTo>
                <a:lnTo>
                  <a:pt x="2293199" y="9060"/>
                </a:lnTo>
                <a:lnTo>
                  <a:pt x="2292077" y="9524"/>
                </a:lnTo>
                <a:close/>
              </a:path>
              <a:path w="6438900" h="9525">
                <a:moveTo>
                  <a:pt x="2339702" y="9524"/>
                </a:moveTo>
                <a:lnTo>
                  <a:pt x="2337072" y="9524"/>
                </a:lnTo>
                <a:lnTo>
                  <a:pt x="2335949" y="9060"/>
                </a:lnTo>
                <a:lnTo>
                  <a:pt x="2334089" y="7200"/>
                </a:lnTo>
                <a:lnTo>
                  <a:pt x="2333624" y="6077"/>
                </a:lnTo>
                <a:lnTo>
                  <a:pt x="2333624" y="3447"/>
                </a:lnTo>
                <a:lnTo>
                  <a:pt x="2334089" y="2324"/>
                </a:lnTo>
                <a:lnTo>
                  <a:pt x="2335949" y="464"/>
                </a:lnTo>
                <a:lnTo>
                  <a:pt x="2337072" y="0"/>
                </a:lnTo>
                <a:lnTo>
                  <a:pt x="2339702" y="0"/>
                </a:lnTo>
                <a:lnTo>
                  <a:pt x="2340824" y="464"/>
                </a:lnTo>
                <a:lnTo>
                  <a:pt x="2342684" y="2324"/>
                </a:lnTo>
                <a:lnTo>
                  <a:pt x="2343149" y="3447"/>
                </a:lnTo>
                <a:lnTo>
                  <a:pt x="2343149" y="6077"/>
                </a:lnTo>
                <a:lnTo>
                  <a:pt x="2342684" y="7200"/>
                </a:lnTo>
                <a:lnTo>
                  <a:pt x="2340824" y="9060"/>
                </a:lnTo>
                <a:lnTo>
                  <a:pt x="2339702" y="9524"/>
                </a:lnTo>
                <a:close/>
              </a:path>
              <a:path w="6438900" h="9525">
                <a:moveTo>
                  <a:pt x="2387327" y="9524"/>
                </a:moveTo>
                <a:lnTo>
                  <a:pt x="2384696" y="9524"/>
                </a:lnTo>
                <a:lnTo>
                  <a:pt x="2383574" y="9060"/>
                </a:lnTo>
                <a:lnTo>
                  <a:pt x="2381714" y="7200"/>
                </a:lnTo>
                <a:lnTo>
                  <a:pt x="2381249" y="6077"/>
                </a:lnTo>
                <a:lnTo>
                  <a:pt x="2381249" y="3447"/>
                </a:lnTo>
                <a:lnTo>
                  <a:pt x="2381714" y="2324"/>
                </a:lnTo>
                <a:lnTo>
                  <a:pt x="2383574" y="464"/>
                </a:lnTo>
                <a:lnTo>
                  <a:pt x="2384696" y="0"/>
                </a:lnTo>
                <a:lnTo>
                  <a:pt x="2387327" y="0"/>
                </a:lnTo>
                <a:lnTo>
                  <a:pt x="2388449" y="464"/>
                </a:lnTo>
                <a:lnTo>
                  <a:pt x="2390309" y="2324"/>
                </a:lnTo>
                <a:lnTo>
                  <a:pt x="2390774" y="3447"/>
                </a:lnTo>
                <a:lnTo>
                  <a:pt x="2390774" y="6077"/>
                </a:lnTo>
                <a:lnTo>
                  <a:pt x="2390309" y="7200"/>
                </a:lnTo>
                <a:lnTo>
                  <a:pt x="2388449" y="9060"/>
                </a:lnTo>
                <a:lnTo>
                  <a:pt x="2387327" y="9524"/>
                </a:lnTo>
                <a:close/>
              </a:path>
              <a:path w="6438900" h="9525">
                <a:moveTo>
                  <a:pt x="2434952" y="9524"/>
                </a:moveTo>
                <a:lnTo>
                  <a:pt x="2432322" y="9524"/>
                </a:lnTo>
                <a:lnTo>
                  <a:pt x="2431199" y="9060"/>
                </a:lnTo>
                <a:lnTo>
                  <a:pt x="2429339" y="7200"/>
                </a:lnTo>
                <a:lnTo>
                  <a:pt x="2428874" y="6077"/>
                </a:lnTo>
                <a:lnTo>
                  <a:pt x="2428874" y="3447"/>
                </a:lnTo>
                <a:lnTo>
                  <a:pt x="2429339" y="2324"/>
                </a:lnTo>
                <a:lnTo>
                  <a:pt x="2431199" y="464"/>
                </a:lnTo>
                <a:lnTo>
                  <a:pt x="2432322" y="0"/>
                </a:lnTo>
                <a:lnTo>
                  <a:pt x="2434952" y="0"/>
                </a:lnTo>
                <a:lnTo>
                  <a:pt x="2436075" y="464"/>
                </a:lnTo>
                <a:lnTo>
                  <a:pt x="2437934" y="2324"/>
                </a:lnTo>
                <a:lnTo>
                  <a:pt x="2438399" y="3447"/>
                </a:lnTo>
                <a:lnTo>
                  <a:pt x="2438399" y="6077"/>
                </a:lnTo>
                <a:lnTo>
                  <a:pt x="2437934" y="7200"/>
                </a:lnTo>
                <a:lnTo>
                  <a:pt x="2436075" y="9060"/>
                </a:lnTo>
                <a:lnTo>
                  <a:pt x="2434952" y="9524"/>
                </a:lnTo>
                <a:close/>
              </a:path>
              <a:path w="6438900" h="9525">
                <a:moveTo>
                  <a:pt x="2482577" y="9524"/>
                </a:moveTo>
                <a:lnTo>
                  <a:pt x="2479947" y="9524"/>
                </a:lnTo>
                <a:lnTo>
                  <a:pt x="2478824" y="9060"/>
                </a:lnTo>
                <a:lnTo>
                  <a:pt x="2476964" y="7200"/>
                </a:lnTo>
                <a:lnTo>
                  <a:pt x="2476499" y="6077"/>
                </a:lnTo>
                <a:lnTo>
                  <a:pt x="2476499" y="3447"/>
                </a:lnTo>
                <a:lnTo>
                  <a:pt x="2476964" y="2324"/>
                </a:lnTo>
                <a:lnTo>
                  <a:pt x="2478824" y="464"/>
                </a:lnTo>
                <a:lnTo>
                  <a:pt x="2479947" y="0"/>
                </a:lnTo>
                <a:lnTo>
                  <a:pt x="2482577" y="0"/>
                </a:lnTo>
                <a:lnTo>
                  <a:pt x="2483699" y="464"/>
                </a:lnTo>
                <a:lnTo>
                  <a:pt x="2485559" y="2324"/>
                </a:lnTo>
                <a:lnTo>
                  <a:pt x="2486024" y="3447"/>
                </a:lnTo>
                <a:lnTo>
                  <a:pt x="2486024" y="6077"/>
                </a:lnTo>
                <a:lnTo>
                  <a:pt x="2485559" y="7200"/>
                </a:lnTo>
                <a:lnTo>
                  <a:pt x="2483699" y="9060"/>
                </a:lnTo>
                <a:lnTo>
                  <a:pt x="2482577" y="9524"/>
                </a:lnTo>
                <a:close/>
              </a:path>
              <a:path w="6438900" h="9525">
                <a:moveTo>
                  <a:pt x="2530202" y="9524"/>
                </a:moveTo>
                <a:lnTo>
                  <a:pt x="2527572" y="9524"/>
                </a:lnTo>
                <a:lnTo>
                  <a:pt x="2526449" y="9060"/>
                </a:lnTo>
                <a:lnTo>
                  <a:pt x="2524589" y="7200"/>
                </a:lnTo>
                <a:lnTo>
                  <a:pt x="2524124" y="6077"/>
                </a:lnTo>
                <a:lnTo>
                  <a:pt x="2524124" y="3447"/>
                </a:lnTo>
                <a:lnTo>
                  <a:pt x="2524589" y="2324"/>
                </a:lnTo>
                <a:lnTo>
                  <a:pt x="2526449" y="464"/>
                </a:lnTo>
                <a:lnTo>
                  <a:pt x="2527572" y="0"/>
                </a:lnTo>
                <a:lnTo>
                  <a:pt x="2530202" y="0"/>
                </a:lnTo>
                <a:lnTo>
                  <a:pt x="2531325" y="464"/>
                </a:lnTo>
                <a:lnTo>
                  <a:pt x="2533184" y="2324"/>
                </a:lnTo>
                <a:lnTo>
                  <a:pt x="2533649" y="3447"/>
                </a:lnTo>
                <a:lnTo>
                  <a:pt x="2533649" y="6077"/>
                </a:lnTo>
                <a:lnTo>
                  <a:pt x="2533184" y="7200"/>
                </a:lnTo>
                <a:lnTo>
                  <a:pt x="2531325" y="9060"/>
                </a:lnTo>
                <a:lnTo>
                  <a:pt x="2530202" y="9524"/>
                </a:lnTo>
                <a:close/>
              </a:path>
              <a:path w="6438900" h="9525">
                <a:moveTo>
                  <a:pt x="2577827" y="9524"/>
                </a:moveTo>
                <a:lnTo>
                  <a:pt x="2575197" y="9524"/>
                </a:lnTo>
                <a:lnTo>
                  <a:pt x="2574074" y="9060"/>
                </a:lnTo>
                <a:lnTo>
                  <a:pt x="2572214" y="7200"/>
                </a:lnTo>
                <a:lnTo>
                  <a:pt x="2571749" y="6077"/>
                </a:lnTo>
                <a:lnTo>
                  <a:pt x="2571749" y="3447"/>
                </a:lnTo>
                <a:lnTo>
                  <a:pt x="2572214" y="2324"/>
                </a:lnTo>
                <a:lnTo>
                  <a:pt x="2574074" y="464"/>
                </a:lnTo>
                <a:lnTo>
                  <a:pt x="2575197" y="0"/>
                </a:lnTo>
                <a:lnTo>
                  <a:pt x="2577827" y="0"/>
                </a:lnTo>
                <a:lnTo>
                  <a:pt x="2578950" y="464"/>
                </a:lnTo>
                <a:lnTo>
                  <a:pt x="2580809" y="2324"/>
                </a:lnTo>
                <a:lnTo>
                  <a:pt x="2581274" y="3447"/>
                </a:lnTo>
                <a:lnTo>
                  <a:pt x="2581274" y="6077"/>
                </a:lnTo>
                <a:lnTo>
                  <a:pt x="2580809" y="7200"/>
                </a:lnTo>
                <a:lnTo>
                  <a:pt x="2578950" y="9060"/>
                </a:lnTo>
                <a:lnTo>
                  <a:pt x="2577827" y="9524"/>
                </a:lnTo>
                <a:close/>
              </a:path>
              <a:path w="6438900" h="9525">
                <a:moveTo>
                  <a:pt x="2625452" y="9524"/>
                </a:moveTo>
                <a:lnTo>
                  <a:pt x="2622822" y="9524"/>
                </a:lnTo>
                <a:lnTo>
                  <a:pt x="2621699" y="9060"/>
                </a:lnTo>
                <a:lnTo>
                  <a:pt x="2619840" y="7200"/>
                </a:lnTo>
                <a:lnTo>
                  <a:pt x="2619374" y="6077"/>
                </a:lnTo>
                <a:lnTo>
                  <a:pt x="2619374" y="3447"/>
                </a:lnTo>
                <a:lnTo>
                  <a:pt x="2619840" y="2324"/>
                </a:lnTo>
                <a:lnTo>
                  <a:pt x="2621699" y="464"/>
                </a:lnTo>
                <a:lnTo>
                  <a:pt x="2622822" y="0"/>
                </a:lnTo>
                <a:lnTo>
                  <a:pt x="2625452" y="0"/>
                </a:lnTo>
                <a:lnTo>
                  <a:pt x="2626575" y="464"/>
                </a:lnTo>
                <a:lnTo>
                  <a:pt x="2628434" y="2324"/>
                </a:lnTo>
                <a:lnTo>
                  <a:pt x="2628899" y="3447"/>
                </a:lnTo>
                <a:lnTo>
                  <a:pt x="2628899" y="6077"/>
                </a:lnTo>
                <a:lnTo>
                  <a:pt x="2628434" y="7200"/>
                </a:lnTo>
                <a:lnTo>
                  <a:pt x="2626575" y="9060"/>
                </a:lnTo>
                <a:lnTo>
                  <a:pt x="2625452" y="9524"/>
                </a:lnTo>
                <a:close/>
              </a:path>
              <a:path w="6438900" h="9525">
                <a:moveTo>
                  <a:pt x="2673077" y="9524"/>
                </a:moveTo>
                <a:lnTo>
                  <a:pt x="2670447" y="9524"/>
                </a:lnTo>
                <a:lnTo>
                  <a:pt x="2669324" y="9060"/>
                </a:lnTo>
                <a:lnTo>
                  <a:pt x="2667464" y="7200"/>
                </a:lnTo>
                <a:lnTo>
                  <a:pt x="2666999" y="6077"/>
                </a:lnTo>
                <a:lnTo>
                  <a:pt x="2666999" y="3447"/>
                </a:lnTo>
                <a:lnTo>
                  <a:pt x="2667464" y="2324"/>
                </a:lnTo>
                <a:lnTo>
                  <a:pt x="2669324" y="464"/>
                </a:lnTo>
                <a:lnTo>
                  <a:pt x="2670447" y="0"/>
                </a:lnTo>
                <a:lnTo>
                  <a:pt x="2673077" y="0"/>
                </a:lnTo>
                <a:lnTo>
                  <a:pt x="2674200" y="464"/>
                </a:lnTo>
                <a:lnTo>
                  <a:pt x="2676059" y="2324"/>
                </a:lnTo>
                <a:lnTo>
                  <a:pt x="2676524" y="3447"/>
                </a:lnTo>
                <a:lnTo>
                  <a:pt x="2676524" y="6077"/>
                </a:lnTo>
                <a:lnTo>
                  <a:pt x="2676059" y="7200"/>
                </a:lnTo>
                <a:lnTo>
                  <a:pt x="2674200" y="9060"/>
                </a:lnTo>
                <a:lnTo>
                  <a:pt x="2673077" y="9524"/>
                </a:lnTo>
                <a:close/>
              </a:path>
              <a:path w="6438900" h="9525">
                <a:moveTo>
                  <a:pt x="2720702" y="9524"/>
                </a:moveTo>
                <a:lnTo>
                  <a:pt x="2718072" y="9524"/>
                </a:lnTo>
                <a:lnTo>
                  <a:pt x="2716949" y="9060"/>
                </a:lnTo>
                <a:lnTo>
                  <a:pt x="2715089" y="7200"/>
                </a:lnTo>
                <a:lnTo>
                  <a:pt x="2714624" y="6077"/>
                </a:lnTo>
                <a:lnTo>
                  <a:pt x="2714624" y="3447"/>
                </a:lnTo>
                <a:lnTo>
                  <a:pt x="2715089" y="2324"/>
                </a:lnTo>
                <a:lnTo>
                  <a:pt x="2716949" y="464"/>
                </a:lnTo>
                <a:lnTo>
                  <a:pt x="2718072" y="0"/>
                </a:lnTo>
                <a:lnTo>
                  <a:pt x="2720702" y="0"/>
                </a:lnTo>
                <a:lnTo>
                  <a:pt x="2721824" y="464"/>
                </a:lnTo>
                <a:lnTo>
                  <a:pt x="2723684" y="2324"/>
                </a:lnTo>
                <a:lnTo>
                  <a:pt x="2724149" y="3447"/>
                </a:lnTo>
                <a:lnTo>
                  <a:pt x="2724149" y="6077"/>
                </a:lnTo>
                <a:lnTo>
                  <a:pt x="2723684" y="7200"/>
                </a:lnTo>
                <a:lnTo>
                  <a:pt x="2721824" y="9060"/>
                </a:lnTo>
                <a:lnTo>
                  <a:pt x="2720702" y="9524"/>
                </a:lnTo>
                <a:close/>
              </a:path>
              <a:path w="6438900" h="9525">
                <a:moveTo>
                  <a:pt x="2768327" y="9524"/>
                </a:moveTo>
                <a:lnTo>
                  <a:pt x="2765697" y="9524"/>
                </a:lnTo>
                <a:lnTo>
                  <a:pt x="2764574" y="9060"/>
                </a:lnTo>
                <a:lnTo>
                  <a:pt x="2762714" y="7200"/>
                </a:lnTo>
                <a:lnTo>
                  <a:pt x="2762249" y="6077"/>
                </a:lnTo>
                <a:lnTo>
                  <a:pt x="2762249" y="3447"/>
                </a:lnTo>
                <a:lnTo>
                  <a:pt x="2762714" y="2324"/>
                </a:lnTo>
                <a:lnTo>
                  <a:pt x="2764574" y="464"/>
                </a:lnTo>
                <a:lnTo>
                  <a:pt x="2765697" y="0"/>
                </a:lnTo>
                <a:lnTo>
                  <a:pt x="2768327" y="0"/>
                </a:lnTo>
                <a:lnTo>
                  <a:pt x="2769450" y="464"/>
                </a:lnTo>
                <a:lnTo>
                  <a:pt x="2771309" y="2324"/>
                </a:lnTo>
                <a:lnTo>
                  <a:pt x="2771774" y="3447"/>
                </a:lnTo>
                <a:lnTo>
                  <a:pt x="2771774" y="6077"/>
                </a:lnTo>
                <a:lnTo>
                  <a:pt x="2771309" y="7200"/>
                </a:lnTo>
                <a:lnTo>
                  <a:pt x="2769450" y="9060"/>
                </a:lnTo>
                <a:lnTo>
                  <a:pt x="2768327" y="9524"/>
                </a:lnTo>
                <a:close/>
              </a:path>
              <a:path w="6438900" h="9525">
                <a:moveTo>
                  <a:pt x="2815952" y="9524"/>
                </a:moveTo>
                <a:lnTo>
                  <a:pt x="2813322" y="9524"/>
                </a:lnTo>
                <a:lnTo>
                  <a:pt x="2812199" y="9060"/>
                </a:lnTo>
                <a:lnTo>
                  <a:pt x="2810339" y="7200"/>
                </a:lnTo>
                <a:lnTo>
                  <a:pt x="2809874" y="6077"/>
                </a:lnTo>
                <a:lnTo>
                  <a:pt x="2809874" y="3447"/>
                </a:lnTo>
                <a:lnTo>
                  <a:pt x="2810339" y="2324"/>
                </a:lnTo>
                <a:lnTo>
                  <a:pt x="2812199" y="464"/>
                </a:lnTo>
                <a:lnTo>
                  <a:pt x="2813322" y="0"/>
                </a:lnTo>
                <a:lnTo>
                  <a:pt x="2815952" y="0"/>
                </a:lnTo>
                <a:lnTo>
                  <a:pt x="2817074" y="464"/>
                </a:lnTo>
                <a:lnTo>
                  <a:pt x="2818934" y="2324"/>
                </a:lnTo>
                <a:lnTo>
                  <a:pt x="2819399" y="3447"/>
                </a:lnTo>
                <a:lnTo>
                  <a:pt x="2819399" y="6077"/>
                </a:lnTo>
                <a:lnTo>
                  <a:pt x="2818934" y="7200"/>
                </a:lnTo>
                <a:lnTo>
                  <a:pt x="2817074" y="9060"/>
                </a:lnTo>
                <a:lnTo>
                  <a:pt x="2815952" y="9524"/>
                </a:lnTo>
                <a:close/>
              </a:path>
              <a:path w="6438900" h="9525">
                <a:moveTo>
                  <a:pt x="2863577" y="9524"/>
                </a:moveTo>
                <a:lnTo>
                  <a:pt x="2860947" y="9524"/>
                </a:lnTo>
                <a:lnTo>
                  <a:pt x="2859824" y="9060"/>
                </a:lnTo>
                <a:lnTo>
                  <a:pt x="2857964" y="7200"/>
                </a:lnTo>
                <a:lnTo>
                  <a:pt x="2857499" y="6077"/>
                </a:lnTo>
                <a:lnTo>
                  <a:pt x="2857499" y="3447"/>
                </a:lnTo>
                <a:lnTo>
                  <a:pt x="2857964" y="2324"/>
                </a:lnTo>
                <a:lnTo>
                  <a:pt x="2859824" y="464"/>
                </a:lnTo>
                <a:lnTo>
                  <a:pt x="2860947" y="0"/>
                </a:lnTo>
                <a:lnTo>
                  <a:pt x="2863577" y="0"/>
                </a:lnTo>
                <a:lnTo>
                  <a:pt x="2864700" y="464"/>
                </a:lnTo>
                <a:lnTo>
                  <a:pt x="2866559" y="2324"/>
                </a:lnTo>
                <a:lnTo>
                  <a:pt x="2867024" y="3447"/>
                </a:lnTo>
                <a:lnTo>
                  <a:pt x="2867024" y="6077"/>
                </a:lnTo>
                <a:lnTo>
                  <a:pt x="2866559" y="7200"/>
                </a:lnTo>
                <a:lnTo>
                  <a:pt x="2864700" y="9060"/>
                </a:lnTo>
                <a:lnTo>
                  <a:pt x="2863577" y="9524"/>
                </a:lnTo>
                <a:close/>
              </a:path>
              <a:path w="6438900" h="9525">
                <a:moveTo>
                  <a:pt x="2911202" y="9524"/>
                </a:moveTo>
                <a:lnTo>
                  <a:pt x="2908572" y="9524"/>
                </a:lnTo>
                <a:lnTo>
                  <a:pt x="2907449" y="9060"/>
                </a:lnTo>
                <a:lnTo>
                  <a:pt x="2905589" y="7200"/>
                </a:lnTo>
                <a:lnTo>
                  <a:pt x="2905124" y="6077"/>
                </a:lnTo>
                <a:lnTo>
                  <a:pt x="2905124" y="3447"/>
                </a:lnTo>
                <a:lnTo>
                  <a:pt x="2905589" y="2324"/>
                </a:lnTo>
                <a:lnTo>
                  <a:pt x="2907449" y="464"/>
                </a:lnTo>
                <a:lnTo>
                  <a:pt x="2908572" y="0"/>
                </a:lnTo>
                <a:lnTo>
                  <a:pt x="2911202" y="0"/>
                </a:lnTo>
                <a:lnTo>
                  <a:pt x="2912325" y="464"/>
                </a:lnTo>
                <a:lnTo>
                  <a:pt x="2914184" y="2324"/>
                </a:lnTo>
                <a:lnTo>
                  <a:pt x="2914649" y="3447"/>
                </a:lnTo>
                <a:lnTo>
                  <a:pt x="2914649" y="6077"/>
                </a:lnTo>
                <a:lnTo>
                  <a:pt x="2914184" y="7200"/>
                </a:lnTo>
                <a:lnTo>
                  <a:pt x="2912325" y="9060"/>
                </a:lnTo>
                <a:lnTo>
                  <a:pt x="2911202" y="9524"/>
                </a:lnTo>
                <a:close/>
              </a:path>
              <a:path w="6438900" h="9525">
                <a:moveTo>
                  <a:pt x="2958827" y="9524"/>
                </a:moveTo>
                <a:lnTo>
                  <a:pt x="2956197" y="9524"/>
                </a:lnTo>
                <a:lnTo>
                  <a:pt x="2955074" y="9060"/>
                </a:lnTo>
                <a:lnTo>
                  <a:pt x="2953214" y="7200"/>
                </a:lnTo>
                <a:lnTo>
                  <a:pt x="2952749" y="6077"/>
                </a:lnTo>
                <a:lnTo>
                  <a:pt x="2952749" y="3447"/>
                </a:lnTo>
                <a:lnTo>
                  <a:pt x="2953214" y="2324"/>
                </a:lnTo>
                <a:lnTo>
                  <a:pt x="2955074" y="464"/>
                </a:lnTo>
                <a:lnTo>
                  <a:pt x="2956197" y="0"/>
                </a:lnTo>
                <a:lnTo>
                  <a:pt x="2958827" y="0"/>
                </a:lnTo>
                <a:lnTo>
                  <a:pt x="2959949" y="464"/>
                </a:lnTo>
                <a:lnTo>
                  <a:pt x="2961809" y="2324"/>
                </a:lnTo>
                <a:lnTo>
                  <a:pt x="2962274" y="3447"/>
                </a:lnTo>
                <a:lnTo>
                  <a:pt x="2962274" y="6077"/>
                </a:lnTo>
                <a:lnTo>
                  <a:pt x="2961809" y="7200"/>
                </a:lnTo>
                <a:lnTo>
                  <a:pt x="2959949" y="9060"/>
                </a:lnTo>
                <a:lnTo>
                  <a:pt x="2958827" y="9524"/>
                </a:lnTo>
                <a:close/>
              </a:path>
              <a:path w="6438900" h="9525">
                <a:moveTo>
                  <a:pt x="3006452" y="9524"/>
                </a:moveTo>
                <a:lnTo>
                  <a:pt x="3003822" y="9524"/>
                </a:lnTo>
                <a:lnTo>
                  <a:pt x="3002699" y="9060"/>
                </a:lnTo>
                <a:lnTo>
                  <a:pt x="3000839" y="7200"/>
                </a:lnTo>
                <a:lnTo>
                  <a:pt x="3000374" y="6077"/>
                </a:lnTo>
                <a:lnTo>
                  <a:pt x="3000374" y="3447"/>
                </a:lnTo>
                <a:lnTo>
                  <a:pt x="3000839" y="2324"/>
                </a:lnTo>
                <a:lnTo>
                  <a:pt x="3002699" y="464"/>
                </a:lnTo>
                <a:lnTo>
                  <a:pt x="3003822" y="0"/>
                </a:lnTo>
                <a:lnTo>
                  <a:pt x="3006452" y="0"/>
                </a:lnTo>
                <a:lnTo>
                  <a:pt x="3007574" y="464"/>
                </a:lnTo>
                <a:lnTo>
                  <a:pt x="3009434" y="2324"/>
                </a:lnTo>
                <a:lnTo>
                  <a:pt x="3009899" y="3447"/>
                </a:lnTo>
                <a:lnTo>
                  <a:pt x="3009899" y="6077"/>
                </a:lnTo>
                <a:lnTo>
                  <a:pt x="3009434" y="7200"/>
                </a:lnTo>
                <a:lnTo>
                  <a:pt x="3007574" y="9060"/>
                </a:lnTo>
                <a:lnTo>
                  <a:pt x="3006452" y="9524"/>
                </a:lnTo>
                <a:close/>
              </a:path>
              <a:path w="6438900" h="9525">
                <a:moveTo>
                  <a:pt x="3054077" y="9524"/>
                </a:moveTo>
                <a:lnTo>
                  <a:pt x="3051447" y="9524"/>
                </a:lnTo>
                <a:lnTo>
                  <a:pt x="3050324" y="9060"/>
                </a:lnTo>
                <a:lnTo>
                  <a:pt x="3048464" y="7200"/>
                </a:lnTo>
                <a:lnTo>
                  <a:pt x="3047999" y="6077"/>
                </a:lnTo>
                <a:lnTo>
                  <a:pt x="3047999" y="3447"/>
                </a:lnTo>
                <a:lnTo>
                  <a:pt x="3048464" y="2324"/>
                </a:lnTo>
                <a:lnTo>
                  <a:pt x="3050324" y="464"/>
                </a:lnTo>
                <a:lnTo>
                  <a:pt x="3051447" y="0"/>
                </a:lnTo>
                <a:lnTo>
                  <a:pt x="3054077" y="0"/>
                </a:lnTo>
                <a:lnTo>
                  <a:pt x="3055199" y="464"/>
                </a:lnTo>
                <a:lnTo>
                  <a:pt x="3057059" y="2324"/>
                </a:lnTo>
                <a:lnTo>
                  <a:pt x="3057524" y="3447"/>
                </a:lnTo>
                <a:lnTo>
                  <a:pt x="3057524" y="6077"/>
                </a:lnTo>
                <a:lnTo>
                  <a:pt x="3057059" y="7200"/>
                </a:lnTo>
                <a:lnTo>
                  <a:pt x="3055199" y="9060"/>
                </a:lnTo>
                <a:lnTo>
                  <a:pt x="3054077" y="9524"/>
                </a:lnTo>
                <a:close/>
              </a:path>
              <a:path w="6438900" h="9525">
                <a:moveTo>
                  <a:pt x="3101702" y="9524"/>
                </a:moveTo>
                <a:lnTo>
                  <a:pt x="3099072" y="9524"/>
                </a:lnTo>
                <a:lnTo>
                  <a:pt x="3097949" y="9060"/>
                </a:lnTo>
                <a:lnTo>
                  <a:pt x="3096089" y="7200"/>
                </a:lnTo>
                <a:lnTo>
                  <a:pt x="3095624" y="6077"/>
                </a:lnTo>
                <a:lnTo>
                  <a:pt x="3095624" y="3447"/>
                </a:lnTo>
                <a:lnTo>
                  <a:pt x="3096089" y="2324"/>
                </a:lnTo>
                <a:lnTo>
                  <a:pt x="3097949" y="464"/>
                </a:lnTo>
                <a:lnTo>
                  <a:pt x="3099072" y="0"/>
                </a:lnTo>
                <a:lnTo>
                  <a:pt x="3101702" y="0"/>
                </a:lnTo>
                <a:lnTo>
                  <a:pt x="3102825" y="464"/>
                </a:lnTo>
                <a:lnTo>
                  <a:pt x="3104684" y="2324"/>
                </a:lnTo>
                <a:lnTo>
                  <a:pt x="3105149" y="3447"/>
                </a:lnTo>
                <a:lnTo>
                  <a:pt x="3105149" y="6077"/>
                </a:lnTo>
                <a:lnTo>
                  <a:pt x="3104684" y="7200"/>
                </a:lnTo>
                <a:lnTo>
                  <a:pt x="3102825" y="9060"/>
                </a:lnTo>
                <a:lnTo>
                  <a:pt x="3101702" y="9524"/>
                </a:lnTo>
                <a:close/>
              </a:path>
              <a:path w="6438900" h="9525">
                <a:moveTo>
                  <a:pt x="3149327" y="9524"/>
                </a:moveTo>
                <a:lnTo>
                  <a:pt x="3146697" y="9524"/>
                </a:lnTo>
                <a:lnTo>
                  <a:pt x="3145574" y="9060"/>
                </a:lnTo>
                <a:lnTo>
                  <a:pt x="3143714" y="7200"/>
                </a:lnTo>
                <a:lnTo>
                  <a:pt x="3143249" y="6077"/>
                </a:lnTo>
                <a:lnTo>
                  <a:pt x="3143249" y="3447"/>
                </a:lnTo>
                <a:lnTo>
                  <a:pt x="3143714" y="2324"/>
                </a:lnTo>
                <a:lnTo>
                  <a:pt x="3145574" y="464"/>
                </a:lnTo>
                <a:lnTo>
                  <a:pt x="3146697" y="0"/>
                </a:lnTo>
                <a:lnTo>
                  <a:pt x="3149327" y="0"/>
                </a:lnTo>
                <a:lnTo>
                  <a:pt x="3150450" y="464"/>
                </a:lnTo>
                <a:lnTo>
                  <a:pt x="3152309" y="2324"/>
                </a:lnTo>
                <a:lnTo>
                  <a:pt x="3152774" y="3447"/>
                </a:lnTo>
                <a:lnTo>
                  <a:pt x="3152774" y="6077"/>
                </a:lnTo>
                <a:lnTo>
                  <a:pt x="3152309" y="7200"/>
                </a:lnTo>
                <a:lnTo>
                  <a:pt x="3150450" y="9060"/>
                </a:lnTo>
                <a:lnTo>
                  <a:pt x="3149327" y="9524"/>
                </a:lnTo>
                <a:close/>
              </a:path>
              <a:path w="6438900" h="9525">
                <a:moveTo>
                  <a:pt x="3196952" y="9524"/>
                </a:moveTo>
                <a:lnTo>
                  <a:pt x="3194322" y="9524"/>
                </a:lnTo>
                <a:lnTo>
                  <a:pt x="3193199" y="9060"/>
                </a:lnTo>
                <a:lnTo>
                  <a:pt x="3191339" y="7200"/>
                </a:lnTo>
                <a:lnTo>
                  <a:pt x="3190874" y="6077"/>
                </a:lnTo>
                <a:lnTo>
                  <a:pt x="3190874" y="3447"/>
                </a:lnTo>
                <a:lnTo>
                  <a:pt x="3191339" y="2324"/>
                </a:lnTo>
                <a:lnTo>
                  <a:pt x="3193199" y="464"/>
                </a:lnTo>
                <a:lnTo>
                  <a:pt x="3194322" y="0"/>
                </a:lnTo>
                <a:lnTo>
                  <a:pt x="3196952" y="0"/>
                </a:lnTo>
                <a:lnTo>
                  <a:pt x="3198074" y="464"/>
                </a:lnTo>
                <a:lnTo>
                  <a:pt x="3199934" y="2324"/>
                </a:lnTo>
                <a:lnTo>
                  <a:pt x="3200399" y="3447"/>
                </a:lnTo>
                <a:lnTo>
                  <a:pt x="3200399" y="6077"/>
                </a:lnTo>
                <a:lnTo>
                  <a:pt x="3199934" y="7200"/>
                </a:lnTo>
                <a:lnTo>
                  <a:pt x="3198074" y="9060"/>
                </a:lnTo>
                <a:lnTo>
                  <a:pt x="3196952" y="9524"/>
                </a:lnTo>
                <a:close/>
              </a:path>
              <a:path w="6438900" h="9525">
                <a:moveTo>
                  <a:pt x="3244577" y="9524"/>
                </a:moveTo>
                <a:lnTo>
                  <a:pt x="3241947" y="9524"/>
                </a:lnTo>
                <a:lnTo>
                  <a:pt x="3240824" y="9060"/>
                </a:lnTo>
                <a:lnTo>
                  <a:pt x="3238964" y="7200"/>
                </a:lnTo>
                <a:lnTo>
                  <a:pt x="3238499" y="6077"/>
                </a:lnTo>
                <a:lnTo>
                  <a:pt x="3238499" y="3447"/>
                </a:lnTo>
                <a:lnTo>
                  <a:pt x="3238964" y="2324"/>
                </a:lnTo>
                <a:lnTo>
                  <a:pt x="3240824" y="464"/>
                </a:lnTo>
                <a:lnTo>
                  <a:pt x="3241947" y="0"/>
                </a:lnTo>
                <a:lnTo>
                  <a:pt x="3244577" y="0"/>
                </a:lnTo>
                <a:lnTo>
                  <a:pt x="3245699" y="464"/>
                </a:lnTo>
                <a:lnTo>
                  <a:pt x="3247559" y="2324"/>
                </a:lnTo>
                <a:lnTo>
                  <a:pt x="3248024" y="3447"/>
                </a:lnTo>
                <a:lnTo>
                  <a:pt x="3248024" y="6077"/>
                </a:lnTo>
                <a:lnTo>
                  <a:pt x="3247559" y="7200"/>
                </a:lnTo>
                <a:lnTo>
                  <a:pt x="3245699" y="9060"/>
                </a:lnTo>
                <a:lnTo>
                  <a:pt x="3244577" y="9524"/>
                </a:lnTo>
                <a:close/>
              </a:path>
              <a:path w="6438900" h="9525">
                <a:moveTo>
                  <a:pt x="3292202" y="9524"/>
                </a:moveTo>
                <a:lnTo>
                  <a:pt x="3289572" y="9524"/>
                </a:lnTo>
                <a:lnTo>
                  <a:pt x="3288449" y="9060"/>
                </a:lnTo>
                <a:lnTo>
                  <a:pt x="3286589" y="7200"/>
                </a:lnTo>
                <a:lnTo>
                  <a:pt x="3286124" y="6077"/>
                </a:lnTo>
                <a:lnTo>
                  <a:pt x="3286124" y="3447"/>
                </a:lnTo>
                <a:lnTo>
                  <a:pt x="3286589" y="2324"/>
                </a:lnTo>
                <a:lnTo>
                  <a:pt x="3288449" y="464"/>
                </a:lnTo>
                <a:lnTo>
                  <a:pt x="3289572" y="0"/>
                </a:lnTo>
                <a:lnTo>
                  <a:pt x="3292202" y="0"/>
                </a:lnTo>
                <a:lnTo>
                  <a:pt x="3293325" y="464"/>
                </a:lnTo>
                <a:lnTo>
                  <a:pt x="3295184" y="2324"/>
                </a:lnTo>
                <a:lnTo>
                  <a:pt x="3295649" y="3447"/>
                </a:lnTo>
                <a:lnTo>
                  <a:pt x="3295649" y="6077"/>
                </a:lnTo>
                <a:lnTo>
                  <a:pt x="3295184" y="7200"/>
                </a:lnTo>
                <a:lnTo>
                  <a:pt x="3293325" y="9060"/>
                </a:lnTo>
                <a:lnTo>
                  <a:pt x="3292202" y="9524"/>
                </a:lnTo>
                <a:close/>
              </a:path>
              <a:path w="6438900" h="9525">
                <a:moveTo>
                  <a:pt x="3339827" y="9524"/>
                </a:moveTo>
                <a:lnTo>
                  <a:pt x="3337196" y="9524"/>
                </a:lnTo>
                <a:lnTo>
                  <a:pt x="3336074" y="9060"/>
                </a:lnTo>
                <a:lnTo>
                  <a:pt x="3334214" y="7200"/>
                </a:lnTo>
                <a:lnTo>
                  <a:pt x="3333749" y="6077"/>
                </a:lnTo>
                <a:lnTo>
                  <a:pt x="3333749" y="3447"/>
                </a:lnTo>
                <a:lnTo>
                  <a:pt x="3334214" y="2324"/>
                </a:lnTo>
                <a:lnTo>
                  <a:pt x="3336074" y="464"/>
                </a:lnTo>
                <a:lnTo>
                  <a:pt x="3337196" y="0"/>
                </a:lnTo>
                <a:lnTo>
                  <a:pt x="3339827" y="0"/>
                </a:lnTo>
                <a:lnTo>
                  <a:pt x="3340949" y="464"/>
                </a:lnTo>
                <a:lnTo>
                  <a:pt x="3342809" y="2324"/>
                </a:lnTo>
                <a:lnTo>
                  <a:pt x="3343274" y="3447"/>
                </a:lnTo>
                <a:lnTo>
                  <a:pt x="3343274" y="6077"/>
                </a:lnTo>
                <a:lnTo>
                  <a:pt x="3342809" y="7200"/>
                </a:lnTo>
                <a:lnTo>
                  <a:pt x="3340949" y="9060"/>
                </a:lnTo>
                <a:lnTo>
                  <a:pt x="3339827" y="9524"/>
                </a:lnTo>
                <a:close/>
              </a:path>
              <a:path w="6438900" h="9525">
                <a:moveTo>
                  <a:pt x="3387452" y="9524"/>
                </a:moveTo>
                <a:lnTo>
                  <a:pt x="3384822" y="9524"/>
                </a:lnTo>
                <a:lnTo>
                  <a:pt x="3383699" y="9060"/>
                </a:lnTo>
                <a:lnTo>
                  <a:pt x="3381839" y="7200"/>
                </a:lnTo>
                <a:lnTo>
                  <a:pt x="3381374" y="6077"/>
                </a:lnTo>
                <a:lnTo>
                  <a:pt x="3381374" y="3447"/>
                </a:lnTo>
                <a:lnTo>
                  <a:pt x="3381839" y="2324"/>
                </a:lnTo>
                <a:lnTo>
                  <a:pt x="3383699" y="464"/>
                </a:lnTo>
                <a:lnTo>
                  <a:pt x="3384822" y="0"/>
                </a:lnTo>
                <a:lnTo>
                  <a:pt x="3387452" y="0"/>
                </a:lnTo>
                <a:lnTo>
                  <a:pt x="3388575" y="464"/>
                </a:lnTo>
                <a:lnTo>
                  <a:pt x="3390434" y="2324"/>
                </a:lnTo>
                <a:lnTo>
                  <a:pt x="3390899" y="3447"/>
                </a:lnTo>
                <a:lnTo>
                  <a:pt x="3390899" y="6077"/>
                </a:lnTo>
                <a:lnTo>
                  <a:pt x="3390434" y="7200"/>
                </a:lnTo>
                <a:lnTo>
                  <a:pt x="3388575" y="9060"/>
                </a:lnTo>
                <a:lnTo>
                  <a:pt x="3387452" y="9524"/>
                </a:lnTo>
                <a:close/>
              </a:path>
              <a:path w="6438900" h="9525">
                <a:moveTo>
                  <a:pt x="3435077" y="9524"/>
                </a:moveTo>
                <a:lnTo>
                  <a:pt x="3432447" y="9524"/>
                </a:lnTo>
                <a:lnTo>
                  <a:pt x="3431324" y="9060"/>
                </a:lnTo>
                <a:lnTo>
                  <a:pt x="3429464" y="7200"/>
                </a:lnTo>
                <a:lnTo>
                  <a:pt x="3429000" y="6077"/>
                </a:lnTo>
                <a:lnTo>
                  <a:pt x="3429000" y="3447"/>
                </a:lnTo>
                <a:lnTo>
                  <a:pt x="3429464" y="2324"/>
                </a:lnTo>
                <a:lnTo>
                  <a:pt x="3431324" y="464"/>
                </a:lnTo>
                <a:lnTo>
                  <a:pt x="3432447" y="0"/>
                </a:lnTo>
                <a:lnTo>
                  <a:pt x="3435077" y="0"/>
                </a:lnTo>
                <a:lnTo>
                  <a:pt x="3436200" y="464"/>
                </a:lnTo>
                <a:lnTo>
                  <a:pt x="3438060" y="2324"/>
                </a:lnTo>
                <a:lnTo>
                  <a:pt x="3438524" y="3447"/>
                </a:lnTo>
                <a:lnTo>
                  <a:pt x="3438524" y="6077"/>
                </a:lnTo>
                <a:lnTo>
                  <a:pt x="3438060" y="7200"/>
                </a:lnTo>
                <a:lnTo>
                  <a:pt x="3436200" y="9060"/>
                </a:lnTo>
                <a:lnTo>
                  <a:pt x="3435077" y="9524"/>
                </a:lnTo>
                <a:close/>
              </a:path>
              <a:path w="6438900" h="9525">
                <a:moveTo>
                  <a:pt x="3482702" y="9524"/>
                </a:moveTo>
                <a:lnTo>
                  <a:pt x="3480072" y="9524"/>
                </a:lnTo>
                <a:lnTo>
                  <a:pt x="3478949" y="9060"/>
                </a:lnTo>
                <a:lnTo>
                  <a:pt x="3477089" y="7200"/>
                </a:lnTo>
                <a:lnTo>
                  <a:pt x="3476624" y="6077"/>
                </a:lnTo>
                <a:lnTo>
                  <a:pt x="3476624" y="3447"/>
                </a:lnTo>
                <a:lnTo>
                  <a:pt x="3477089" y="2324"/>
                </a:lnTo>
                <a:lnTo>
                  <a:pt x="3478949" y="464"/>
                </a:lnTo>
                <a:lnTo>
                  <a:pt x="3480072" y="0"/>
                </a:lnTo>
                <a:lnTo>
                  <a:pt x="3482702" y="0"/>
                </a:lnTo>
                <a:lnTo>
                  <a:pt x="3483824" y="464"/>
                </a:lnTo>
                <a:lnTo>
                  <a:pt x="3485684" y="2324"/>
                </a:lnTo>
                <a:lnTo>
                  <a:pt x="3486149" y="3447"/>
                </a:lnTo>
                <a:lnTo>
                  <a:pt x="3486149" y="6077"/>
                </a:lnTo>
                <a:lnTo>
                  <a:pt x="3485684" y="7200"/>
                </a:lnTo>
                <a:lnTo>
                  <a:pt x="3483824" y="9060"/>
                </a:lnTo>
                <a:lnTo>
                  <a:pt x="3482702" y="9524"/>
                </a:lnTo>
                <a:close/>
              </a:path>
              <a:path w="6438900" h="9525">
                <a:moveTo>
                  <a:pt x="3530327" y="9524"/>
                </a:moveTo>
                <a:lnTo>
                  <a:pt x="3527697" y="9524"/>
                </a:lnTo>
                <a:lnTo>
                  <a:pt x="3526574" y="9060"/>
                </a:lnTo>
                <a:lnTo>
                  <a:pt x="3524714" y="7200"/>
                </a:lnTo>
                <a:lnTo>
                  <a:pt x="3524249" y="6077"/>
                </a:lnTo>
                <a:lnTo>
                  <a:pt x="3524249" y="3447"/>
                </a:lnTo>
                <a:lnTo>
                  <a:pt x="3524714" y="2324"/>
                </a:lnTo>
                <a:lnTo>
                  <a:pt x="3526574" y="464"/>
                </a:lnTo>
                <a:lnTo>
                  <a:pt x="3527697" y="0"/>
                </a:lnTo>
                <a:lnTo>
                  <a:pt x="3530327" y="0"/>
                </a:lnTo>
                <a:lnTo>
                  <a:pt x="3531449" y="464"/>
                </a:lnTo>
                <a:lnTo>
                  <a:pt x="3533309" y="2324"/>
                </a:lnTo>
                <a:lnTo>
                  <a:pt x="3533774" y="3447"/>
                </a:lnTo>
                <a:lnTo>
                  <a:pt x="3533774" y="6077"/>
                </a:lnTo>
                <a:lnTo>
                  <a:pt x="3533309" y="7200"/>
                </a:lnTo>
                <a:lnTo>
                  <a:pt x="3531449" y="9060"/>
                </a:lnTo>
                <a:lnTo>
                  <a:pt x="3530327" y="9524"/>
                </a:lnTo>
                <a:close/>
              </a:path>
              <a:path w="6438900" h="9525">
                <a:moveTo>
                  <a:pt x="3577952" y="9524"/>
                </a:moveTo>
                <a:lnTo>
                  <a:pt x="3575322" y="9524"/>
                </a:lnTo>
                <a:lnTo>
                  <a:pt x="3574199" y="9060"/>
                </a:lnTo>
                <a:lnTo>
                  <a:pt x="3572339" y="7200"/>
                </a:lnTo>
                <a:lnTo>
                  <a:pt x="3571874" y="6077"/>
                </a:lnTo>
                <a:lnTo>
                  <a:pt x="3571874" y="3447"/>
                </a:lnTo>
                <a:lnTo>
                  <a:pt x="3572339" y="2324"/>
                </a:lnTo>
                <a:lnTo>
                  <a:pt x="3574199" y="464"/>
                </a:lnTo>
                <a:lnTo>
                  <a:pt x="3575322" y="0"/>
                </a:lnTo>
                <a:lnTo>
                  <a:pt x="3577952" y="0"/>
                </a:lnTo>
                <a:lnTo>
                  <a:pt x="3579074" y="464"/>
                </a:lnTo>
                <a:lnTo>
                  <a:pt x="3580934" y="2324"/>
                </a:lnTo>
                <a:lnTo>
                  <a:pt x="3581399" y="3447"/>
                </a:lnTo>
                <a:lnTo>
                  <a:pt x="3581399" y="6077"/>
                </a:lnTo>
                <a:lnTo>
                  <a:pt x="3580934" y="7200"/>
                </a:lnTo>
                <a:lnTo>
                  <a:pt x="3579074" y="9060"/>
                </a:lnTo>
                <a:lnTo>
                  <a:pt x="3577952" y="9524"/>
                </a:lnTo>
                <a:close/>
              </a:path>
              <a:path w="6438900" h="9525">
                <a:moveTo>
                  <a:pt x="3625577" y="9524"/>
                </a:moveTo>
                <a:lnTo>
                  <a:pt x="3622947" y="9524"/>
                </a:lnTo>
                <a:lnTo>
                  <a:pt x="3621824" y="9060"/>
                </a:lnTo>
                <a:lnTo>
                  <a:pt x="3619964" y="7200"/>
                </a:lnTo>
                <a:lnTo>
                  <a:pt x="3619499" y="6077"/>
                </a:lnTo>
                <a:lnTo>
                  <a:pt x="3619499" y="3447"/>
                </a:lnTo>
                <a:lnTo>
                  <a:pt x="3619964" y="2324"/>
                </a:lnTo>
                <a:lnTo>
                  <a:pt x="3621824" y="464"/>
                </a:lnTo>
                <a:lnTo>
                  <a:pt x="3622947" y="0"/>
                </a:lnTo>
                <a:lnTo>
                  <a:pt x="3625577" y="0"/>
                </a:lnTo>
                <a:lnTo>
                  <a:pt x="3626699" y="464"/>
                </a:lnTo>
                <a:lnTo>
                  <a:pt x="3628559" y="2324"/>
                </a:lnTo>
                <a:lnTo>
                  <a:pt x="3629024" y="3447"/>
                </a:lnTo>
                <a:lnTo>
                  <a:pt x="3629024" y="6077"/>
                </a:lnTo>
                <a:lnTo>
                  <a:pt x="3628559" y="7200"/>
                </a:lnTo>
                <a:lnTo>
                  <a:pt x="3626699" y="9060"/>
                </a:lnTo>
                <a:lnTo>
                  <a:pt x="3625577" y="9524"/>
                </a:lnTo>
                <a:close/>
              </a:path>
              <a:path w="6438900" h="9525">
                <a:moveTo>
                  <a:pt x="3673201" y="9524"/>
                </a:moveTo>
                <a:lnTo>
                  <a:pt x="3670571" y="9524"/>
                </a:lnTo>
                <a:lnTo>
                  <a:pt x="3669449" y="9060"/>
                </a:lnTo>
                <a:lnTo>
                  <a:pt x="3667589" y="7200"/>
                </a:lnTo>
                <a:lnTo>
                  <a:pt x="3667124" y="6077"/>
                </a:lnTo>
                <a:lnTo>
                  <a:pt x="3667124" y="3447"/>
                </a:lnTo>
                <a:lnTo>
                  <a:pt x="3667589" y="2324"/>
                </a:lnTo>
                <a:lnTo>
                  <a:pt x="3669449" y="464"/>
                </a:lnTo>
                <a:lnTo>
                  <a:pt x="3670571" y="0"/>
                </a:lnTo>
                <a:lnTo>
                  <a:pt x="3673201" y="0"/>
                </a:lnTo>
                <a:lnTo>
                  <a:pt x="3674324" y="464"/>
                </a:lnTo>
                <a:lnTo>
                  <a:pt x="3676184" y="2324"/>
                </a:lnTo>
                <a:lnTo>
                  <a:pt x="3676649" y="3447"/>
                </a:lnTo>
                <a:lnTo>
                  <a:pt x="3676649" y="6077"/>
                </a:lnTo>
                <a:lnTo>
                  <a:pt x="3676184" y="7200"/>
                </a:lnTo>
                <a:lnTo>
                  <a:pt x="3674324" y="9060"/>
                </a:lnTo>
                <a:lnTo>
                  <a:pt x="3673201" y="9524"/>
                </a:lnTo>
                <a:close/>
              </a:path>
              <a:path w="6438900" h="9525">
                <a:moveTo>
                  <a:pt x="3720827" y="9524"/>
                </a:moveTo>
                <a:lnTo>
                  <a:pt x="3718197" y="9524"/>
                </a:lnTo>
                <a:lnTo>
                  <a:pt x="3717074" y="9060"/>
                </a:lnTo>
                <a:lnTo>
                  <a:pt x="3715214" y="7200"/>
                </a:lnTo>
                <a:lnTo>
                  <a:pt x="3714749" y="6077"/>
                </a:lnTo>
                <a:lnTo>
                  <a:pt x="3714749" y="3447"/>
                </a:lnTo>
                <a:lnTo>
                  <a:pt x="3715214" y="2324"/>
                </a:lnTo>
                <a:lnTo>
                  <a:pt x="3717074" y="464"/>
                </a:lnTo>
                <a:lnTo>
                  <a:pt x="3718197" y="0"/>
                </a:lnTo>
                <a:lnTo>
                  <a:pt x="3720827" y="0"/>
                </a:lnTo>
                <a:lnTo>
                  <a:pt x="3721949" y="464"/>
                </a:lnTo>
                <a:lnTo>
                  <a:pt x="3723809" y="2324"/>
                </a:lnTo>
                <a:lnTo>
                  <a:pt x="3724274" y="3447"/>
                </a:lnTo>
                <a:lnTo>
                  <a:pt x="3724274" y="6077"/>
                </a:lnTo>
                <a:lnTo>
                  <a:pt x="3723809" y="7200"/>
                </a:lnTo>
                <a:lnTo>
                  <a:pt x="3721949" y="9060"/>
                </a:lnTo>
                <a:lnTo>
                  <a:pt x="3720827" y="9524"/>
                </a:lnTo>
                <a:close/>
              </a:path>
              <a:path w="6438900" h="9525">
                <a:moveTo>
                  <a:pt x="3768452" y="9524"/>
                </a:moveTo>
                <a:lnTo>
                  <a:pt x="3765822" y="9524"/>
                </a:lnTo>
                <a:lnTo>
                  <a:pt x="3764699" y="9060"/>
                </a:lnTo>
                <a:lnTo>
                  <a:pt x="3762839" y="7200"/>
                </a:lnTo>
                <a:lnTo>
                  <a:pt x="3762374" y="6077"/>
                </a:lnTo>
                <a:lnTo>
                  <a:pt x="3762374" y="3447"/>
                </a:lnTo>
                <a:lnTo>
                  <a:pt x="3762839" y="2324"/>
                </a:lnTo>
                <a:lnTo>
                  <a:pt x="3764699" y="464"/>
                </a:lnTo>
                <a:lnTo>
                  <a:pt x="3765822" y="0"/>
                </a:lnTo>
                <a:lnTo>
                  <a:pt x="3768452" y="0"/>
                </a:lnTo>
                <a:lnTo>
                  <a:pt x="3769574" y="464"/>
                </a:lnTo>
                <a:lnTo>
                  <a:pt x="3771434" y="2324"/>
                </a:lnTo>
                <a:lnTo>
                  <a:pt x="3771899" y="3447"/>
                </a:lnTo>
                <a:lnTo>
                  <a:pt x="3771899" y="6077"/>
                </a:lnTo>
                <a:lnTo>
                  <a:pt x="3771434" y="7200"/>
                </a:lnTo>
                <a:lnTo>
                  <a:pt x="3769574" y="9060"/>
                </a:lnTo>
                <a:lnTo>
                  <a:pt x="3768452" y="9524"/>
                </a:lnTo>
                <a:close/>
              </a:path>
              <a:path w="6438900" h="9525">
                <a:moveTo>
                  <a:pt x="3816077" y="9524"/>
                </a:moveTo>
                <a:lnTo>
                  <a:pt x="3813447" y="9524"/>
                </a:lnTo>
                <a:lnTo>
                  <a:pt x="3812324" y="9060"/>
                </a:lnTo>
                <a:lnTo>
                  <a:pt x="3810464" y="7200"/>
                </a:lnTo>
                <a:lnTo>
                  <a:pt x="3809999" y="6077"/>
                </a:lnTo>
                <a:lnTo>
                  <a:pt x="3809999" y="3447"/>
                </a:lnTo>
                <a:lnTo>
                  <a:pt x="3810464" y="2324"/>
                </a:lnTo>
                <a:lnTo>
                  <a:pt x="3812324" y="464"/>
                </a:lnTo>
                <a:lnTo>
                  <a:pt x="3813447" y="0"/>
                </a:lnTo>
                <a:lnTo>
                  <a:pt x="3816077" y="0"/>
                </a:lnTo>
                <a:lnTo>
                  <a:pt x="3817199" y="464"/>
                </a:lnTo>
                <a:lnTo>
                  <a:pt x="3819059" y="2324"/>
                </a:lnTo>
                <a:lnTo>
                  <a:pt x="3819524" y="3447"/>
                </a:lnTo>
                <a:lnTo>
                  <a:pt x="3819524" y="6077"/>
                </a:lnTo>
                <a:lnTo>
                  <a:pt x="3819059" y="7200"/>
                </a:lnTo>
                <a:lnTo>
                  <a:pt x="3817199" y="9060"/>
                </a:lnTo>
                <a:lnTo>
                  <a:pt x="3816077" y="9524"/>
                </a:lnTo>
                <a:close/>
              </a:path>
              <a:path w="6438900" h="9525">
                <a:moveTo>
                  <a:pt x="3863702" y="9524"/>
                </a:moveTo>
                <a:lnTo>
                  <a:pt x="3861072" y="9524"/>
                </a:lnTo>
                <a:lnTo>
                  <a:pt x="3859949" y="9060"/>
                </a:lnTo>
                <a:lnTo>
                  <a:pt x="3858089" y="7200"/>
                </a:lnTo>
                <a:lnTo>
                  <a:pt x="3857624" y="6077"/>
                </a:lnTo>
                <a:lnTo>
                  <a:pt x="3857624" y="3447"/>
                </a:lnTo>
                <a:lnTo>
                  <a:pt x="3858089" y="2324"/>
                </a:lnTo>
                <a:lnTo>
                  <a:pt x="3859949" y="464"/>
                </a:lnTo>
                <a:lnTo>
                  <a:pt x="3861072" y="0"/>
                </a:lnTo>
                <a:lnTo>
                  <a:pt x="3863702" y="0"/>
                </a:lnTo>
                <a:lnTo>
                  <a:pt x="3864824" y="464"/>
                </a:lnTo>
                <a:lnTo>
                  <a:pt x="3866684" y="2324"/>
                </a:lnTo>
                <a:lnTo>
                  <a:pt x="3867149" y="3447"/>
                </a:lnTo>
                <a:lnTo>
                  <a:pt x="3867149" y="6077"/>
                </a:lnTo>
                <a:lnTo>
                  <a:pt x="3866684" y="7200"/>
                </a:lnTo>
                <a:lnTo>
                  <a:pt x="3864824" y="9060"/>
                </a:lnTo>
                <a:lnTo>
                  <a:pt x="3863702" y="9524"/>
                </a:lnTo>
                <a:close/>
              </a:path>
              <a:path w="6438900" h="9525">
                <a:moveTo>
                  <a:pt x="3911327" y="9524"/>
                </a:moveTo>
                <a:lnTo>
                  <a:pt x="3908697" y="9524"/>
                </a:lnTo>
                <a:lnTo>
                  <a:pt x="3907574" y="9060"/>
                </a:lnTo>
                <a:lnTo>
                  <a:pt x="3905714" y="7200"/>
                </a:lnTo>
                <a:lnTo>
                  <a:pt x="3905249" y="6077"/>
                </a:lnTo>
                <a:lnTo>
                  <a:pt x="3905249" y="3447"/>
                </a:lnTo>
                <a:lnTo>
                  <a:pt x="3905714" y="2324"/>
                </a:lnTo>
                <a:lnTo>
                  <a:pt x="3907574" y="464"/>
                </a:lnTo>
                <a:lnTo>
                  <a:pt x="3908697" y="0"/>
                </a:lnTo>
                <a:lnTo>
                  <a:pt x="3911327" y="0"/>
                </a:lnTo>
                <a:lnTo>
                  <a:pt x="3912449" y="464"/>
                </a:lnTo>
                <a:lnTo>
                  <a:pt x="3914309" y="2324"/>
                </a:lnTo>
                <a:lnTo>
                  <a:pt x="3914774" y="3447"/>
                </a:lnTo>
                <a:lnTo>
                  <a:pt x="3914774" y="6077"/>
                </a:lnTo>
                <a:lnTo>
                  <a:pt x="3914309" y="7200"/>
                </a:lnTo>
                <a:lnTo>
                  <a:pt x="3912449" y="9060"/>
                </a:lnTo>
                <a:lnTo>
                  <a:pt x="3911327" y="9524"/>
                </a:lnTo>
                <a:close/>
              </a:path>
              <a:path w="6438900" h="9525">
                <a:moveTo>
                  <a:pt x="3958952" y="9524"/>
                </a:moveTo>
                <a:lnTo>
                  <a:pt x="3956322" y="9524"/>
                </a:lnTo>
                <a:lnTo>
                  <a:pt x="3955199" y="9060"/>
                </a:lnTo>
                <a:lnTo>
                  <a:pt x="3953339" y="7200"/>
                </a:lnTo>
                <a:lnTo>
                  <a:pt x="3952874" y="6077"/>
                </a:lnTo>
                <a:lnTo>
                  <a:pt x="3952874" y="3447"/>
                </a:lnTo>
                <a:lnTo>
                  <a:pt x="3953339" y="2324"/>
                </a:lnTo>
                <a:lnTo>
                  <a:pt x="3955199" y="464"/>
                </a:lnTo>
                <a:lnTo>
                  <a:pt x="3956322" y="0"/>
                </a:lnTo>
                <a:lnTo>
                  <a:pt x="3958952" y="0"/>
                </a:lnTo>
                <a:lnTo>
                  <a:pt x="3960074" y="464"/>
                </a:lnTo>
                <a:lnTo>
                  <a:pt x="3961934" y="2324"/>
                </a:lnTo>
                <a:lnTo>
                  <a:pt x="3962399" y="3447"/>
                </a:lnTo>
                <a:lnTo>
                  <a:pt x="3962399" y="6077"/>
                </a:lnTo>
                <a:lnTo>
                  <a:pt x="3961934" y="7200"/>
                </a:lnTo>
                <a:lnTo>
                  <a:pt x="3960074" y="9060"/>
                </a:lnTo>
                <a:lnTo>
                  <a:pt x="3958952" y="9524"/>
                </a:lnTo>
                <a:close/>
              </a:path>
              <a:path w="6438900" h="9525">
                <a:moveTo>
                  <a:pt x="4006577" y="9524"/>
                </a:moveTo>
                <a:lnTo>
                  <a:pt x="4003946" y="9524"/>
                </a:lnTo>
                <a:lnTo>
                  <a:pt x="4002824" y="9060"/>
                </a:lnTo>
                <a:lnTo>
                  <a:pt x="4000964" y="7200"/>
                </a:lnTo>
                <a:lnTo>
                  <a:pt x="4000499" y="6077"/>
                </a:lnTo>
                <a:lnTo>
                  <a:pt x="4000499" y="3447"/>
                </a:lnTo>
                <a:lnTo>
                  <a:pt x="4000964" y="2324"/>
                </a:lnTo>
                <a:lnTo>
                  <a:pt x="4002824" y="464"/>
                </a:lnTo>
                <a:lnTo>
                  <a:pt x="4003946" y="0"/>
                </a:lnTo>
                <a:lnTo>
                  <a:pt x="4006577" y="0"/>
                </a:lnTo>
                <a:lnTo>
                  <a:pt x="4007699" y="464"/>
                </a:lnTo>
                <a:lnTo>
                  <a:pt x="4009559" y="2324"/>
                </a:lnTo>
                <a:lnTo>
                  <a:pt x="4010024" y="3447"/>
                </a:lnTo>
                <a:lnTo>
                  <a:pt x="4010024" y="6077"/>
                </a:lnTo>
                <a:lnTo>
                  <a:pt x="4009559" y="7200"/>
                </a:lnTo>
                <a:lnTo>
                  <a:pt x="4007699" y="9060"/>
                </a:lnTo>
                <a:lnTo>
                  <a:pt x="4006577" y="9524"/>
                </a:lnTo>
                <a:close/>
              </a:path>
              <a:path w="6438900" h="9525">
                <a:moveTo>
                  <a:pt x="4054202" y="9524"/>
                </a:moveTo>
                <a:lnTo>
                  <a:pt x="4051572" y="9524"/>
                </a:lnTo>
                <a:lnTo>
                  <a:pt x="4050449" y="9060"/>
                </a:lnTo>
                <a:lnTo>
                  <a:pt x="4048589" y="7200"/>
                </a:lnTo>
                <a:lnTo>
                  <a:pt x="4048124" y="6077"/>
                </a:lnTo>
                <a:lnTo>
                  <a:pt x="4048124" y="3447"/>
                </a:lnTo>
                <a:lnTo>
                  <a:pt x="4048589" y="2324"/>
                </a:lnTo>
                <a:lnTo>
                  <a:pt x="4050449" y="464"/>
                </a:lnTo>
                <a:lnTo>
                  <a:pt x="4051572" y="0"/>
                </a:lnTo>
                <a:lnTo>
                  <a:pt x="4054202" y="0"/>
                </a:lnTo>
                <a:lnTo>
                  <a:pt x="4055324" y="464"/>
                </a:lnTo>
                <a:lnTo>
                  <a:pt x="4057184" y="2324"/>
                </a:lnTo>
                <a:lnTo>
                  <a:pt x="4057649" y="3447"/>
                </a:lnTo>
                <a:lnTo>
                  <a:pt x="4057649" y="6077"/>
                </a:lnTo>
                <a:lnTo>
                  <a:pt x="4057184" y="7200"/>
                </a:lnTo>
                <a:lnTo>
                  <a:pt x="4055324" y="9060"/>
                </a:lnTo>
                <a:lnTo>
                  <a:pt x="4054202" y="9524"/>
                </a:lnTo>
                <a:close/>
              </a:path>
              <a:path w="6438900" h="9525">
                <a:moveTo>
                  <a:pt x="4101827" y="9524"/>
                </a:moveTo>
                <a:lnTo>
                  <a:pt x="4099197" y="9524"/>
                </a:lnTo>
                <a:lnTo>
                  <a:pt x="4098074" y="9060"/>
                </a:lnTo>
                <a:lnTo>
                  <a:pt x="4096214" y="7200"/>
                </a:lnTo>
                <a:lnTo>
                  <a:pt x="4095749" y="6077"/>
                </a:lnTo>
                <a:lnTo>
                  <a:pt x="4095749" y="3447"/>
                </a:lnTo>
                <a:lnTo>
                  <a:pt x="4096214" y="2324"/>
                </a:lnTo>
                <a:lnTo>
                  <a:pt x="4098074" y="464"/>
                </a:lnTo>
                <a:lnTo>
                  <a:pt x="4099197" y="0"/>
                </a:lnTo>
                <a:lnTo>
                  <a:pt x="4101827" y="0"/>
                </a:lnTo>
                <a:lnTo>
                  <a:pt x="4102949" y="464"/>
                </a:lnTo>
                <a:lnTo>
                  <a:pt x="4104810" y="2324"/>
                </a:lnTo>
                <a:lnTo>
                  <a:pt x="4105275" y="3447"/>
                </a:lnTo>
                <a:lnTo>
                  <a:pt x="4105275" y="6077"/>
                </a:lnTo>
                <a:lnTo>
                  <a:pt x="4104810" y="7200"/>
                </a:lnTo>
                <a:lnTo>
                  <a:pt x="4102949" y="9060"/>
                </a:lnTo>
                <a:lnTo>
                  <a:pt x="4101827" y="9524"/>
                </a:lnTo>
                <a:close/>
              </a:path>
              <a:path w="6438900" h="9525">
                <a:moveTo>
                  <a:pt x="4149452" y="9524"/>
                </a:moveTo>
                <a:lnTo>
                  <a:pt x="4146822" y="9524"/>
                </a:lnTo>
                <a:lnTo>
                  <a:pt x="4145699" y="9060"/>
                </a:lnTo>
                <a:lnTo>
                  <a:pt x="4143839" y="7200"/>
                </a:lnTo>
                <a:lnTo>
                  <a:pt x="4143374" y="6077"/>
                </a:lnTo>
                <a:lnTo>
                  <a:pt x="4143374" y="3447"/>
                </a:lnTo>
                <a:lnTo>
                  <a:pt x="4143839" y="2324"/>
                </a:lnTo>
                <a:lnTo>
                  <a:pt x="4145699" y="464"/>
                </a:lnTo>
                <a:lnTo>
                  <a:pt x="4146822" y="0"/>
                </a:lnTo>
                <a:lnTo>
                  <a:pt x="4149452" y="0"/>
                </a:lnTo>
                <a:lnTo>
                  <a:pt x="4150574" y="464"/>
                </a:lnTo>
                <a:lnTo>
                  <a:pt x="4152434" y="2324"/>
                </a:lnTo>
                <a:lnTo>
                  <a:pt x="4152899" y="3447"/>
                </a:lnTo>
                <a:lnTo>
                  <a:pt x="4152899" y="6077"/>
                </a:lnTo>
                <a:lnTo>
                  <a:pt x="4152434" y="7200"/>
                </a:lnTo>
                <a:lnTo>
                  <a:pt x="4150574" y="9060"/>
                </a:lnTo>
                <a:lnTo>
                  <a:pt x="4149452" y="9524"/>
                </a:lnTo>
                <a:close/>
              </a:path>
              <a:path w="6438900" h="9525">
                <a:moveTo>
                  <a:pt x="4197077" y="9524"/>
                </a:moveTo>
                <a:lnTo>
                  <a:pt x="4194447" y="9524"/>
                </a:lnTo>
                <a:lnTo>
                  <a:pt x="4193324" y="9060"/>
                </a:lnTo>
                <a:lnTo>
                  <a:pt x="4191464" y="7200"/>
                </a:lnTo>
                <a:lnTo>
                  <a:pt x="4190999" y="6077"/>
                </a:lnTo>
                <a:lnTo>
                  <a:pt x="4190999" y="3447"/>
                </a:lnTo>
                <a:lnTo>
                  <a:pt x="4191464" y="2324"/>
                </a:lnTo>
                <a:lnTo>
                  <a:pt x="4193324" y="464"/>
                </a:lnTo>
                <a:lnTo>
                  <a:pt x="4194447" y="0"/>
                </a:lnTo>
                <a:lnTo>
                  <a:pt x="4197077" y="0"/>
                </a:lnTo>
                <a:lnTo>
                  <a:pt x="4198199" y="464"/>
                </a:lnTo>
                <a:lnTo>
                  <a:pt x="4200059" y="2324"/>
                </a:lnTo>
                <a:lnTo>
                  <a:pt x="4200524" y="3447"/>
                </a:lnTo>
                <a:lnTo>
                  <a:pt x="4200524" y="6077"/>
                </a:lnTo>
                <a:lnTo>
                  <a:pt x="4200059" y="7200"/>
                </a:lnTo>
                <a:lnTo>
                  <a:pt x="4198199" y="9060"/>
                </a:lnTo>
                <a:lnTo>
                  <a:pt x="4197077" y="9524"/>
                </a:lnTo>
                <a:close/>
              </a:path>
              <a:path w="6438900" h="9525">
                <a:moveTo>
                  <a:pt x="4244702" y="9524"/>
                </a:moveTo>
                <a:lnTo>
                  <a:pt x="4242072" y="9524"/>
                </a:lnTo>
                <a:lnTo>
                  <a:pt x="4240949" y="9060"/>
                </a:lnTo>
                <a:lnTo>
                  <a:pt x="4239089" y="7200"/>
                </a:lnTo>
                <a:lnTo>
                  <a:pt x="4238624" y="6077"/>
                </a:lnTo>
                <a:lnTo>
                  <a:pt x="4238624" y="3447"/>
                </a:lnTo>
                <a:lnTo>
                  <a:pt x="4239089" y="2324"/>
                </a:lnTo>
                <a:lnTo>
                  <a:pt x="4240949" y="464"/>
                </a:lnTo>
                <a:lnTo>
                  <a:pt x="4242072" y="0"/>
                </a:lnTo>
                <a:lnTo>
                  <a:pt x="4244702" y="0"/>
                </a:lnTo>
                <a:lnTo>
                  <a:pt x="4245824" y="464"/>
                </a:lnTo>
                <a:lnTo>
                  <a:pt x="4247684" y="2324"/>
                </a:lnTo>
                <a:lnTo>
                  <a:pt x="4248149" y="3447"/>
                </a:lnTo>
                <a:lnTo>
                  <a:pt x="4248149" y="6077"/>
                </a:lnTo>
                <a:lnTo>
                  <a:pt x="4247684" y="7200"/>
                </a:lnTo>
                <a:lnTo>
                  <a:pt x="4245824" y="9060"/>
                </a:lnTo>
                <a:lnTo>
                  <a:pt x="4244702" y="9524"/>
                </a:lnTo>
                <a:close/>
              </a:path>
              <a:path w="6438900" h="9525">
                <a:moveTo>
                  <a:pt x="4292327" y="9524"/>
                </a:moveTo>
                <a:lnTo>
                  <a:pt x="4289697" y="9524"/>
                </a:lnTo>
                <a:lnTo>
                  <a:pt x="4288574" y="9060"/>
                </a:lnTo>
                <a:lnTo>
                  <a:pt x="4286714" y="7200"/>
                </a:lnTo>
                <a:lnTo>
                  <a:pt x="4286249" y="6077"/>
                </a:lnTo>
                <a:lnTo>
                  <a:pt x="4286249" y="3447"/>
                </a:lnTo>
                <a:lnTo>
                  <a:pt x="4286714" y="2324"/>
                </a:lnTo>
                <a:lnTo>
                  <a:pt x="4288574" y="464"/>
                </a:lnTo>
                <a:lnTo>
                  <a:pt x="4289697" y="0"/>
                </a:lnTo>
                <a:lnTo>
                  <a:pt x="4292327" y="0"/>
                </a:lnTo>
                <a:lnTo>
                  <a:pt x="4293449" y="464"/>
                </a:lnTo>
                <a:lnTo>
                  <a:pt x="4295309" y="2324"/>
                </a:lnTo>
                <a:lnTo>
                  <a:pt x="4295774" y="3447"/>
                </a:lnTo>
                <a:lnTo>
                  <a:pt x="4295774" y="6077"/>
                </a:lnTo>
                <a:lnTo>
                  <a:pt x="4295309" y="7200"/>
                </a:lnTo>
                <a:lnTo>
                  <a:pt x="4293449" y="9060"/>
                </a:lnTo>
                <a:lnTo>
                  <a:pt x="4292327" y="9524"/>
                </a:lnTo>
                <a:close/>
              </a:path>
              <a:path w="6438900" h="9525">
                <a:moveTo>
                  <a:pt x="4339952" y="9524"/>
                </a:moveTo>
                <a:lnTo>
                  <a:pt x="4337322" y="9524"/>
                </a:lnTo>
                <a:lnTo>
                  <a:pt x="4336199" y="9060"/>
                </a:lnTo>
                <a:lnTo>
                  <a:pt x="4334339" y="7200"/>
                </a:lnTo>
                <a:lnTo>
                  <a:pt x="4333874" y="6077"/>
                </a:lnTo>
                <a:lnTo>
                  <a:pt x="4333874" y="3447"/>
                </a:lnTo>
                <a:lnTo>
                  <a:pt x="4334339" y="2324"/>
                </a:lnTo>
                <a:lnTo>
                  <a:pt x="4336199" y="464"/>
                </a:lnTo>
                <a:lnTo>
                  <a:pt x="4337322" y="0"/>
                </a:lnTo>
                <a:lnTo>
                  <a:pt x="4339952" y="0"/>
                </a:lnTo>
                <a:lnTo>
                  <a:pt x="4341074" y="464"/>
                </a:lnTo>
                <a:lnTo>
                  <a:pt x="4342934" y="2324"/>
                </a:lnTo>
                <a:lnTo>
                  <a:pt x="4343399" y="3447"/>
                </a:lnTo>
                <a:lnTo>
                  <a:pt x="4343399" y="6077"/>
                </a:lnTo>
                <a:lnTo>
                  <a:pt x="4342934" y="7200"/>
                </a:lnTo>
                <a:lnTo>
                  <a:pt x="4341074" y="9060"/>
                </a:lnTo>
                <a:lnTo>
                  <a:pt x="4339952" y="9524"/>
                </a:lnTo>
                <a:close/>
              </a:path>
              <a:path w="6438900" h="9525">
                <a:moveTo>
                  <a:pt x="4387577" y="9524"/>
                </a:moveTo>
                <a:lnTo>
                  <a:pt x="4384947" y="9524"/>
                </a:lnTo>
                <a:lnTo>
                  <a:pt x="4383824" y="9060"/>
                </a:lnTo>
                <a:lnTo>
                  <a:pt x="4381964" y="7200"/>
                </a:lnTo>
                <a:lnTo>
                  <a:pt x="4381499" y="6077"/>
                </a:lnTo>
                <a:lnTo>
                  <a:pt x="4381499" y="3447"/>
                </a:lnTo>
                <a:lnTo>
                  <a:pt x="4381964" y="2324"/>
                </a:lnTo>
                <a:lnTo>
                  <a:pt x="4383824" y="464"/>
                </a:lnTo>
                <a:lnTo>
                  <a:pt x="4384947" y="0"/>
                </a:lnTo>
                <a:lnTo>
                  <a:pt x="4387577" y="0"/>
                </a:lnTo>
                <a:lnTo>
                  <a:pt x="4388699" y="464"/>
                </a:lnTo>
                <a:lnTo>
                  <a:pt x="4390559" y="2324"/>
                </a:lnTo>
                <a:lnTo>
                  <a:pt x="4391024" y="3447"/>
                </a:lnTo>
                <a:lnTo>
                  <a:pt x="4391024" y="6077"/>
                </a:lnTo>
                <a:lnTo>
                  <a:pt x="4390559" y="7200"/>
                </a:lnTo>
                <a:lnTo>
                  <a:pt x="4388699" y="9060"/>
                </a:lnTo>
                <a:lnTo>
                  <a:pt x="4387577" y="9524"/>
                </a:lnTo>
                <a:close/>
              </a:path>
              <a:path w="6438900" h="9525">
                <a:moveTo>
                  <a:pt x="4435201" y="9524"/>
                </a:moveTo>
                <a:lnTo>
                  <a:pt x="4432571" y="9524"/>
                </a:lnTo>
                <a:lnTo>
                  <a:pt x="4431449" y="9060"/>
                </a:lnTo>
                <a:lnTo>
                  <a:pt x="4429589" y="7200"/>
                </a:lnTo>
                <a:lnTo>
                  <a:pt x="4429124" y="6077"/>
                </a:lnTo>
                <a:lnTo>
                  <a:pt x="4429124" y="3447"/>
                </a:lnTo>
                <a:lnTo>
                  <a:pt x="4429589" y="2324"/>
                </a:lnTo>
                <a:lnTo>
                  <a:pt x="4431449" y="464"/>
                </a:lnTo>
                <a:lnTo>
                  <a:pt x="4432571" y="0"/>
                </a:lnTo>
                <a:lnTo>
                  <a:pt x="4435201" y="0"/>
                </a:lnTo>
                <a:lnTo>
                  <a:pt x="4436324" y="464"/>
                </a:lnTo>
                <a:lnTo>
                  <a:pt x="4438184" y="2324"/>
                </a:lnTo>
                <a:lnTo>
                  <a:pt x="4438649" y="3447"/>
                </a:lnTo>
                <a:lnTo>
                  <a:pt x="4438649" y="6077"/>
                </a:lnTo>
                <a:lnTo>
                  <a:pt x="4438184" y="7200"/>
                </a:lnTo>
                <a:lnTo>
                  <a:pt x="4436324" y="9060"/>
                </a:lnTo>
                <a:lnTo>
                  <a:pt x="4435201" y="9524"/>
                </a:lnTo>
                <a:close/>
              </a:path>
              <a:path w="6438900" h="9525">
                <a:moveTo>
                  <a:pt x="4482827" y="9524"/>
                </a:moveTo>
                <a:lnTo>
                  <a:pt x="4480197" y="9524"/>
                </a:lnTo>
                <a:lnTo>
                  <a:pt x="4479074" y="9060"/>
                </a:lnTo>
                <a:lnTo>
                  <a:pt x="4477214" y="7200"/>
                </a:lnTo>
                <a:lnTo>
                  <a:pt x="4476749" y="6077"/>
                </a:lnTo>
                <a:lnTo>
                  <a:pt x="4476749" y="3447"/>
                </a:lnTo>
                <a:lnTo>
                  <a:pt x="4477214" y="2324"/>
                </a:lnTo>
                <a:lnTo>
                  <a:pt x="4479074" y="464"/>
                </a:lnTo>
                <a:lnTo>
                  <a:pt x="4480197" y="0"/>
                </a:lnTo>
                <a:lnTo>
                  <a:pt x="4482827" y="0"/>
                </a:lnTo>
                <a:lnTo>
                  <a:pt x="4483949" y="464"/>
                </a:lnTo>
                <a:lnTo>
                  <a:pt x="4485809" y="2324"/>
                </a:lnTo>
                <a:lnTo>
                  <a:pt x="4486274" y="3447"/>
                </a:lnTo>
                <a:lnTo>
                  <a:pt x="4486274" y="6077"/>
                </a:lnTo>
                <a:lnTo>
                  <a:pt x="4485809" y="7200"/>
                </a:lnTo>
                <a:lnTo>
                  <a:pt x="4483949" y="9060"/>
                </a:lnTo>
                <a:lnTo>
                  <a:pt x="4482827" y="9524"/>
                </a:lnTo>
                <a:close/>
              </a:path>
              <a:path w="6438900" h="9525">
                <a:moveTo>
                  <a:pt x="4530452" y="9524"/>
                </a:moveTo>
                <a:lnTo>
                  <a:pt x="4527822" y="9524"/>
                </a:lnTo>
                <a:lnTo>
                  <a:pt x="4526699" y="9060"/>
                </a:lnTo>
                <a:lnTo>
                  <a:pt x="4524839" y="7200"/>
                </a:lnTo>
                <a:lnTo>
                  <a:pt x="4524374" y="6077"/>
                </a:lnTo>
                <a:lnTo>
                  <a:pt x="4524374" y="3447"/>
                </a:lnTo>
                <a:lnTo>
                  <a:pt x="4524839" y="2324"/>
                </a:lnTo>
                <a:lnTo>
                  <a:pt x="4526699" y="464"/>
                </a:lnTo>
                <a:lnTo>
                  <a:pt x="4527822" y="0"/>
                </a:lnTo>
                <a:lnTo>
                  <a:pt x="4530452" y="0"/>
                </a:lnTo>
                <a:lnTo>
                  <a:pt x="4531574" y="464"/>
                </a:lnTo>
                <a:lnTo>
                  <a:pt x="4533434" y="2324"/>
                </a:lnTo>
                <a:lnTo>
                  <a:pt x="4533899" y="3447"/>
                </a:lnTo>
                <a:lnTo>
                  <a:pt x="4533899" y="6077"/>
                </a:lnTo>
                <a:lnTo>
                  <a:pt x="4533434" y="7200"/>
                </a:lnTo>
                <a:lnTo>
                  <a:pt x="4531574" y="9060"/>
                </a:lnTo>
                <a:lnTo>
                  <a:pt x="4530452" y="9524"/>
                </a:lnTo>
                <a:close/>
              </a:path>
              <a:path w="6438900" h="9525">
                <a:moveTo>
                  <a:pt x="4578077" y="9524"/>
                </a:moveTo>
                <a:lnTo>
                  <a:pt x="4575447" y="9524"/>
                </a:lnTo>
                <a:lnTo>
                  <a:pt x="4574324" y="9060"/>
                </a:lnTo>
                <a:lnTo>
                  <a:pt x="4572464" y="7200"/>
                </a:lnTo>
                <a:lnTo>
                  <a:pt x="4571999" y="6077"/>
                </a:lnTo>
                <a:lnTo>
                  <a:pt x="4571999" y="3447"/>
                </a:lnTo>
                <a:lnTo>
                  <a:pt x="4572464" y="2324"/>
                </a:lnTo>
                <a:lnTo>
                  <a:pt x="4574324" y="464"/>
                </a:lnTo>
                <a:lnTo>
                  <a:pt x="4575447" y="0"/>
                </a:lnTo>
                <a:lnTo>
                  <a:pt x="4578077" y="0"/>
                </a:lnTo>
                <a:lnTo>
                  <a:pt x="4579199" y="464"/>
                </a:lnTo>
                <a:lnTo>
                  <a:pt x="4581059" y="2324"/>
                </a:lnTo>
                <a:lnTo>
                  <a:pt x="4581524" y="3447"/>
                </a:lnTo>
                <a:lnTo>
                  <a:pt x="4581524" y="6077"/>
                </a:lnTo>
                <a:lnTo>
                  <a:pt x="4581059" y="7200"/>
                </a:lnTo>
                <a:lnTo>
                  <a:pt x="4579199" y="9060"/>
                </a:lnTo>
                <a:lnTo>
                  <a:pt x="4578077" y="9524"/>
                </a:lnTo>
                <a:close/>
              </a:path>
              <a:path w="6438900" h="9525">
                <a:moveTo>
                  <a:pt x="4625702" y="9524"/>
                </a:moveTo>
                <a:lnTo>
                  <a:pt x="4623072" y="9524"/>
                </a:lnTo>
                <a:lnTo>
                  <a:pt x="4621949" y="9060"/>
                </a:lnTo>
                <a:lnTo>
                  <a:pt x="4620089" y="7200"/>
                </a:lnTo>
                <a:lnTo>
                  <a:pt x="4619624" y="6077"/>
                </a:lnTo>
                <a:lnTo>
                  <a:pt x="4619624" y="3447"/>
                </a:lnTo>
                <a:lnTo>
                  <a:pt x="4620089" y="2324"/>
                </a:lnTo>
                <a:lnTo>
                  <a:pt x="4621949" y="464"/>
                </a:lnTo>
                <a:lnTo>
                  <a:pt x="4623072" y="0"/>
                </a:lnTo>
                <a:lnTo>
                  <a:pt x="4625702" y="0"/>
                </a:lnTo>
                <a:lnTo>
                  <a:pt x="4626824" y="464"/>
                </a:lnTo>
                <a:lnTo>
                  <a:pt x="4628684" y="2324"/>
                </a:lnTo>
                <a:lnTo>
                  <a:pt x="4629149" y="3447"/>
                </a:lnTo>
                <a:lnTo>
                  <a:pt x="4629149" y="6077"/>
                </a:lnTo>
                <a:lnTo>
                  <a:pt x="4628684" y="7200"/>
                </a:lnTo>
                <a:lnTo>
                  <a:pt x="4626824" y="9060"/>
                </a:lnTo>
                <a:lnTo>
                  <a:pt x="4625702" y="9524"/>
                </a:lnTo>
                <a:close/>
              </a:path>
              <a:path w="6438900" h="9525">
                <a:moveTo>
                  <a:pt x="4673327" y="9524"/>
                </a:moveTo>
                <a:lnTo>
                  <a:pt x="4670697" y="9524"/>
                </a:lnTo>
                <a:lnTo>
                  <a:pt x="4669574" y="9060"/>
                </a:lnTo>
                <a:lnTo>
                  <a:pt x="4667714" y="7200"/>
                </a:lnTo>
                <a:lnTo>
                  <a:pt x="4667249" y="6077"/>
                </a:lnTo>
                <a:lnTo>
                  <a:pt x="4667249" y="3447"/>
                </a:lnTo>
                <a:lnTo>
                  <a:pt x="4667714" y="2324"/>
                </a:lnTo>
                <a:lnTo>
                  <a:pt x="4669574" y="464"/>
                </a:lnTo>
                <a:lnTo>
                  <a:pt x="4670697" y="0"/>
                </a:lnTo>
                <a:lnTo>
                  <a:pt x="4673327" y="0"/>
                </a:lnTo>
                <a:lnTo>
                  <a:pt x="4674449" y="464"/>
                </a:lnTo>
                <a:lnTo>
                  <a:pt x="4676309" y="2324"/>
                </a:lnTo>
                <a:lnTo>
                  <a:pt x="4676774" y="3447"/>
                </a:lnTo>
                <a:lnTo>
                  <a:pt x="4676774" y="6077"/>
                </a:lnTo>
                <a:lnTo>
                  <a:pt x="4676309" y="7200"/>
                </a:lnTo>
                <a:lnTo>
                  <a:pt x="4674449" y="9060"/>
                </a:lnTo>
                <a:lnTo>
                  <a:pt x="4673327" y="9524"/>
                </a:lnTo>
                <a:close/>
              </a:path>
              <a:path w="6438900" h="9525">
                <a:moveTo>
                  <a:pt x="4720952" y="9524"/>
                </a:moveTo>
                <a:lnTo>
                  <a:pt x="4718322" y="9524"/>
                </a:lnTo>
                <a:lnTo>
                  <a:pt x="4717199" y="9060"/>
                </a:lnTo>
                <a:lnTo>
                  <a:pt x="4715339" y="7200"/>
                </a:lnTo>
                <a:lnTo>
                  <a:pt x="4714874" y="6077"/>
                </a:lnTo>
                <a:lnTo>
                  <a:pt x="4714874" y="3447"/>
                </a:lnTo>
                <a:lnTo>
                  <a:pt x="4715339" y="2324"/>
                </a:lnTo>
                <a:lnTo>
                  <a:pt x="4717199" y="464"/>
                </a:lnTo>
                <a:lnTo>
                  <a:pt x="4718322" y="0"/>
                </a:lnTo>
                <a:lnTo>
                  <a:pt x="4720952" y="0"/>
                </a:lnTo>
                <a:lnTo>
                  <a:pt x="4722074" y="464"/>
                </a:lnTo>
                <a:lnTo>
                  <a:pt x="4723934" y="2324"/>
                </a:lnTo>
                <a:lnTo>
                  <a:pt x="4724399" y="3447"/>
                </a:lnTo>
                <a:lnTo>
                  <a:pt x="4724399" y="6077"/>
                </a:lnTo>
                <a:lnTo>
                  <a:pt x="4723934" y="7200"/>
                </a:lnTo>
                <a:lnTo>
                  <a:pt x="4722074" y="9060"/>
                </a:lnTo>
                <a:lnTo>
                  <a:pt x="4720952" y="9524"/>
                </a:lnTo>
                <a:close/>
              </a:path>
              <a:path w="6438900" h="9525">
                <a:moveTo>
                  <a:pt x="4768576" y="9524"/>
                </a:moveTo>
                <a:lnTo>
                  <a:pt x="4765946" y="9524"/>
                </a:lnTo>
                <a:lnTo>
                  <a:pt x="4764823" y="9060"/>
                </a:lnTo>
                <a:lnTo>
                  <a:pt x="4762964" y="7200"/>
                </a:lnTo>
                <a:lnTo>
                  <a:pt x="4762499" y="6077"/>
                </a:lnTo>
                <a:lnTo>
                  <a:pt x="4762499" y="3447"/>
                </a:lnTo>
                <a:lnTo>
                  <a:pt x="4762964" y="2324"/>
                </a:lnTo>
                <a:lnTo>
                  <a:pt x="4764823" y="464"/>
                </a:lnTo>
                <a:lnTo>
                  <a:pt x="4765946" y="0"/>
                </a:lnTo>
                <a:lnTo>
                  <a:pt x="4768576" y="0"/>
                </a:lnTo>
                <a:lnTo>
                  <a:pt x="4769699" y="464"/>
                </a:lnTo>
                <a:lnTo>
                  <a:pt x="4771559" y="2324"/>
                </a:lnTo>
                <a:lnTo>
                  <a:pt x="4772024" y="3447"/>
                </a:lnTo>
                <a:lnTo>
                  <a:pt x="4772024" y="6077"/>
                </a:lnTo>
                <a:lnTo>
                  <a:pt x="4771559" y="7200"/>
                </a:lnTo>
                <a:lnTo>
                  <a:pt x="4769699" y="9060"/>
                </a:lnTo>
                <a:lnTo>
                  <a:pt x="4768576" y="9524"/>
                </a:lnTo>
                <a:close/>
              </a:path>
              <a:path w="6438900" h="9525">
                <a:moveTo>
                  <a:pt x="4816202" y="9524"/>
                </a:moveTo>
                <a:lnTo>
                  <a:pt x="4813572" y="9524"/>
                </a:lnTo>
                <a:lnTo>
                  <a:pt x="4812449" y="9060"/>
                </a:lnTo>
                <a:lnTo>
                  <a:pt x="4810589" y="7200"/>
                </a:lnTo>
                <a:lnTo>
                  <a:pt x="4810124" y="6077"/>
                </a:lnTo>
                <a:lnTo>
                  <a:pt x="4810124" y="3447"/>
                </a:lnTo>
                <a:lnTo>
                  <a:pt x="4810589" y="2324"/>
                </a:lnTo>
                <a:lnTo>
                  <a:pt x="4812449" y="464"/>
                </a:lnTo>
                <a:lnTo>
                  <a:pt x="4813572" y="0"/>
                </a:lnTo>
                <a:lnTo>
                  <a:pt x="4816202" y="0"/>
                </a:lnTo>
                <a:lnTo>
                  <a:pt x="4817324" y="464"/>
                </a:lnTo>
                <a:lnTo>
                  <a:pt x="4819184" y="2324"/>
                </a:lnTo>
                <a:lnTo>
                  <a:pt x="4819649" y="3447"/>
                </a:lnTo>
                <a:lnTo>
                  <a:pt x="4819649" y="6077"/>
                </a:lnTo>
                <a:lnTo>
                  <a:pt x="4819184" y="7200"/>
                </a:lnTo>
                <a:lnTo>
                  <a:pt x="4817324" y="9060"/>
                </a:lnTo>
                <a:lnTo>
                  <a:pt x="4816202" y="9524"/>
                </a:lnTo>
                <a:close/>
              </a:path>
              <a:path w="6438900" h="9525">
                <a:moveTo>
                  <a:pt x="4863827" y="9524"/>
                </a:moveTo>
                <a:lnTo>
                  <a:pt x="4861197" y="9524"/>
                </a:lnTo>
                <a:lnTo>
                  <a:pt x="4860074" y="9060"/>
                </a:lnTo>
                <a:lnTo>
                  <a:pt x="4858214" y="7200"/>
                </a:lnTo>
                <a:lnTo>
                  <a:pt x="4857750" y="6077"/>
                </a:lnTo>
                <a:lnTo>
                  <a:pt x="4857750" y="3447"/>
                </a:lnTo>
                <a:lnTo>
                  <a:pt x="4858214" y="2324"/>
                </a:lnTo>
                <a:lnTo>
                  <a:pt x="4860074" y="464"/>
                </a:lnTo>
                <a:lnTo>
                  <a:pt x="4861197" y="0"/>
                </a:lnTo>
                <a:lnTo>
                  <a:pt x="4863827" y="0"/>
                </a:lnTo>
                <a:lnTo>
                  <a:pt x="4864949" y="464"/>
                </a:lnTo>
                <a:lnTo>
                  <a:pt x="4866809" y="2324"/>
                </a:lnTo>
                <a:lnTo>
                  <a:pt x="4867274" y="3447"/>
                </a:lnTo>
                <a:lnTo>
                  <a:pt x="4867274" y="6077"/>
                </a:lnTo>
                <a:lnTo>
                  <a:pt x="4866809" y="7200"/>
                </a:lnTo>
                <a:lnTo>
                  <a:pt x="4864949" y="9060"/>
                </a:lnTo>
                <a:lnTo>
                  <a:pt x="4863827" y="9524"/>
                </a:lnTo>
                <a:close/>
              </a:path>
              <a:path w="6438900" h="9525">
                <a:moveTo>
                  <a:pt x="4911452" y="9524"/>
                </a:moveTo>
                <a:lnTo>
                  <a:pt x="4908821" y="9524"/>
                </a:lnTo>
                <a:lnTo>
                  <a:pt x="4907699" y="9060"/>
                </a:lnTo>
                <a:lnTo>
                  <a:pt x="4905839" y="7200"/>
                </a:lnTo>
                <a:lnTo>
                  <a:pt x="4905374" y="6077"/>
                </a:lnTo>
                <a:lnTo>
                  <a:pt x="4905374" y="3447"/>
                </a:lnTo>
                <a:lnTo>
                  <a:pt x="4905839" y="2324"/>
                </a:lnTo>
                <a:lnTo>
                  <a:pt x="4907699" y="464"/>
                </a:lnTo>
                <a:lnTo>
                  <a:pt x="4908821" y="0"/>
                </a:lnTo>
                <a:lnTo>
                  <a:pt x="4911452" y="0"/>
                </a:lnTo>
                <a:lnTo>
                  <a:pt x="4912574" y="464"/>
                </a:lnTo>
                <a:lnTo>
                  <a:pt x="4914434" y="2324"/>
                </a:lnTo>
                <a:lnTo>
                  <a:pt x="4914899" y="3447"/>
                </a:lnTo>
                <a:lnTo>
                  <a:pt x="4914899" y="6077"/>
                </a:lnTo>
                <a:lnTo>
                  <a:pt x="4914434" y="7200"/>
                </a:lnTo>
                <a:lnTo>
                  <a:pt x="4912574" y="9060"/>
                </a:lnTo>
                <a:lnTo>
                  <a:pt x="4911452" y="9524"/>
                </a:lnTo>
                <a:close/>
              </a:path>
              <a:path w="6438900" h="9525">
                <a:moveTo>
                  <a:pt x="4959077" y="9524"/>
                </a:moveTo>
                <a:lnTo>
                  <a:pt x="4956446" y="9524"/>
                </a:lnTo>
                <a:lnTo>
                  <a:pt x="4955324" y="9060"/>
                </a:lnTo>
                <a:lnTo>
                  <a:pt x="4953464" y="7200"/>
                </a:lnTo>
                <a:lnTo>
                  <a:pt x="4952999" y="6077"/>
                </a:lnTo>
                <a:lnTo>
                  <a:pt x="4952999" y="3447"/>
                </a:lnTo>
                <a:lnTo>
                  <a:pt x="4953464" y="2324"/>
                </a:lnTo>
                <a:lnTo>
                  <a:pt x="4955324" y="464"/>
                </a:lnTo>
                <a:lnTo>
                  <a:pt x="4956446" y="0"/>
                </a:lnTo>
                <a:lnTo>
                  <a:pt x="4959077" y="0"/>
                </a:lnTo>
                <a:lnTo>
                  <a:pt x="4960199" y="464"/>
                </a:lnTo>
                <a:lnTo>
                  <a:pt x="4962059" y="2324"/>
                </a:lnTo>
                <a:lnTo>
                  <a:pt x="4962524" y="3447"/>
                </a:lnTo>
                <a:lnTo>
                  <a:pt x="4962524" y="6077"/>
                </a:lnTo>
                <a:lnTo>
                  <a:pt x="4962059" y="7200"/>
                </a:lnTo>
                <a:lnTo>
                  <a:pt x="4960199" y="9060"/>
                </a:lnTo>
                <a:lnTo>
                  <a:pt x="4959077" y="9524"/>
                </a:lnTo>
                <a:close/>
              </a:path>
              <a:path w="6438900" h="9525">
                <a:moveTo>
                  <a:pt x="5006702" y="9524"/>
                </a:moveTo>
                <a:lnTo>
                  <a:pt x="5004071" y="9524"/>
                </a:lnTo>
                <a:lnTo>
                  <a:pt x="5002949" y="9060"/>
                </a:lnTo>
                <a:lnTo>
                  <a:pt x="5001089" y="7200"/>
                </a:lnTo>
                <a:lnTo>
                  <a:pt x="5000624" y="6077"/>
                </a:lnTo>
                <a:lnTo>
                  <a:pt x="5000624" y="3447"/>
                </a:lnTo>
                <a:lnTo>
                  <a:pt x="5001089" y="2324"/>
                </a:lnTo>
                <a:lnTo>
                  <a:pt x="5002949" y="464"/>
                </a:lnTo>
                <a:lnTo>
                  <a:pt x="5004071" y="0"/>
                </a:lnTo>
                <a:lnTo>
                  <a:pt x="5006702" y="0"/>
                </a:lnTo>
                <a:lnTo>
                  <a:pt x="5007824" y="464"/>
                </a:lnTo>
                <a:lnTo>
                  <a:pt x="5009684" y="2324"/>
                </a:lnTo>
                <a:lnTo>
                  <a:pt x="5010149" y="3447"/>
                </a:lnTo>
                <a:lnTo>
                  <a:pt x="5010149" y="6077"/>
                </a:lnTo>
                <a:lnTo>
                  <a:pt x="5009684" y="7200"/>
                </a:lnTo>
                <a:lnTo>
                  <a:pt x="5007824" y="9060"/>
                </a:lnTo>
                <a:lnTo>
                  <a:pt x="5006702" y="9524"/>
                </a:lnTo>
                <a:close/>
              </a:path>
              <a:path w="6438900" h="9525">
                <a:moveTo>
                  <a:pt x="5054326" y="9524"/>
                </a:moveTo>
                <a:lnTo>
                  <a:pt x="5051696" y="9524"/>
                </a:lnTo>
                <a:lnTo>
                  <a:pt x="5050574" y="9060"/>
                </a:lnTo>
                <a:lnTo>
                  <a:pt x="5048714" y="7200"/>
                </a:lnTo>
                <a:lnTo>
                  <a:pt x="5048249" y="6077"/>
                </a:lnTo>
                <a:lnTo>
                  <a:pt x="5048249" y="3447"/>
                </a:lnTo>
                <a:lnTo>
                  <a:pt x="5048714" y="2324"/>
                </a:lnTo>
                <a:lnTo>
                  <a:pt x="5050574" y="464"/>
                </a:lnTo>
                <a:lnTo>
                  <a:pt x="5051696" y="0"/>
                </a:lnTo>
                <a:lnTo>
                  <a:pt x="5054326" y="0"/>
                </a:lnTo>
                <a:lnTo>
                  <a:pt x="5055449" y="464"/>
                </a:lnTo>
                <a:lnTo>
                  <a:pt x="5057309" y="2324"/>
                </a:lnTo>
                <a:lnTo>
                  <a:pt x="5057774" y="3447"/>
                </a:lnTo>
                <a:lnTo>
                  <a:pt x="5057774" y="6077"/>
                </a:lnTo>
                <a:lnTo>
                  <a:pt x="5057309" y="7200"/>
                </a:lnTo>
                <a:lnTo>
                  <a:pt x="5055449" y="9060"/>
                </a:lnTo>
                <a:lnTo>
                  <a:pt x="5054326" y="9524"/>
                </a:lnTo>
                <a:close/>
              </a:path>
              <a:path w="6438900" h="9525">
                <a:moveTo>
                  <a:pt x="5101951" y="9524"/>
                </a:moveTo>
                <a:lnTo>
                  <a:pt x="5099322" y="9524"/>
                </a:lnTo>
                <a:lnTo>
                  <a:pt x="5098199" y="9060"/>
                </a:lnTo>
                <a:lnTo>
                  <a:pt x="5096339" y="7200"/>
                </a:lnTo>
                <a:lnTo>
                  <a:pt x="5095874" y="6077"/>
                </a:lnTo>
                <a:lnTo>
                  <a:pt x="5095874" y="3447"/>
                </a:lnTo>
                <a:lnTo>
                  <a:pt x="5096339" y="2324"/>
                </a:lnTo>
                <a:lnTo>
                  <a:pt x="5098199" y="464"/>
                </a:lnTo>
                <a:lnTo>
                  <a:pt x="5099322" y="0"/>
                </a:lnTo>
                <a:lnTo>
                  <a:pt x="5101951" y="0"/>
                </a:lnTo>
                <a:lnTo>
                  <a:pt x="5103074" y="464"/>
                </a:lnTo>
                <a:lnTo>
                  <a:pt x="5104934" y="2324"/>
                </a:lnTo>
                <a:lnTo>
                  <a:pt x="5105399" y="3447"/>
                </a:lnTo>
                <a:lnTo>
                  <a:pt x="5105399" y="6077"/>
                </a:lnTo>
                <a:lnTo>
                  <a:pt x="5104934" y="7200"/>
                </a:lnTo>
                <a:lnTo>
                  <a:pt x="5103074" y="9060"/>
                </a:lnTo>
                <a:lnTo>
                  <a:pt x="5101951" y="9524"/>
                </a:lnTo>
                <a:close/>
              </a:path>
              <a:path w="6438900" h="9525">
                <a:moveTo>
                  <a:pt x="5149577" y="9524"/>
                </a:moveTo>
                <a:lnTo>
                  <a:pt x="5146946" y="9524"/>
                </a:lnTo>
                <a:lnTo>
                  <a:pt x="5145824" y="9060"/>
                </a:lnTo>
                <a:lnTo>
                  <a:pt x="5143964" y="7200"/>
                </a:lnTo>
                <a:lnTo>
                  <a:pt x="5143499" y="6077"/>
                </a:lnTo>
                <a:lnTo>
                  <a:pt x="5143499" y="3447"/>
                </a:lnTo>
                <a:lnTo>
                  <a:pt x="5143964" y="2324"/>
                </a:lnTo>
                <a:lnTo>
                  <a:pt x="5145824" y="464"/>
                </a:lnTo>
                <a:lnTo>
                  <a:pt x="5146946" y="0"/>
                </a:lnTo>
                <a:lnTo>
                  <a:pt x="5149577" y="0"/>
                </a:lnTo>
                <a:lnTo>
                  <a:pt x="5150699" y="464"/>
                </a:lnTo>
                <a:lnTo>
                  <a:pt x="5152559" y="2324"/>
                </a:lnTo>
                <a:lnTo>
                  <a:pt x="5153024" y="3447"/>
                </a:lnTo>
                <a:lnTo>
                  <a:pt x="5153024" y="6077"/>
                </a:lnTo>
                <a:lnTo>
                  <a:pt x="5152559" y="7200"/>
                </a:lnTo>
                <a:lnTo>
                  <a:pt x="5150699" y="9060"/>
                </a:lnTo>
                <a:lnTo>
                  <a:pt x="5149577" y="9524"/>
                </a:lnTo>
                <a:close/>
              </a:path>
              <a:path w="6438900" h="9525">
                <a:moveTo>
                  <a:pt x="5197202" y="9524"/>
                </a:moveTo>
                <a:lnTo>
                  <a:pt x="5194571" y="9524"/>
                </a:lnTo>
                <a:lnTo>
                  <a:pt x="5193449" y="9060"/>
                </a:lnTo>
                <a:lnTo>
                  <a:pt x="5191589" y="7200"/>
                </a:lnTo>
                <a:lnTo>
                  <a:pt x="5191124" y="6077"/>
                </a:lnTo>
                <a:lnTo>
                  <a:pt x="5191124" y="3447"/>
                </a:lnTo>
                <a:lnTo>
                  <a:pt x="5191589" y="2324"/>
                </a:lnTo>
                <a:lnTo>
                  <a:pt x="5193449" y="464"/>
                </a:lnTo>
                <a:lnTo>
                  <a:pt x="5194571" y="0"/>
                </a:lnTo>
                <a:lnTo>
                  <a:pt x="5197202" y="0"/>
                </a:lnTo>
                <a:lnTo>
                  <a:pt x="5198324" y="464"/>
                </a:lnTo>
                <a:lnTo>
                  <a:pt x="5200184" y="2324"/>
                </a:lnTo>
                <a:lnTo>
                  <a:pt x="5200649" y="3447"/>
                </a:lnTo>
                <a:lnTo>
                  <a:pt x="5200649" y="6077"/>
                </a:lnTo>
                <a:lnTo>
                  <a:pt x="5200184" y="7200"/>
                </a:lnTo>
                <a:lnTo>
                  <a:pt x="5198324" y="9060"/>
                </a:lnTo>
                <a:lnTo>
                  <a:pt x="5197202" y="9524"/>
                </a:lnTo>
                <a:close/>
              </a:path>
              <a:path w="6438900" h="9525">
                <a:moveTo>
                  <a:pt x="5244827" y="9524"/>
                </a:moveTo>
                <a:lnTo>
                  <a:pt x="5242196" y="9524"/>
                </a:lnTo>
                <a:lnTo>
                  <a:pt x="5241074" y="9060"/>
                </a:lnTo>
                <a:lnTo>
                  <a:pt x="5239214" y="7200"/>
                </a:lnTo>
                <a:lnTo>
                  <a:pt x="5238749" y="6077"/>
                </a:lnTo>
                <a:lnTo>
                  <a:pt x="5238749" y="3447"/>
                </a:lnTo>
                <a:lnTo>
                  <a:pt x="5239214" y="2324"/>
                </a:lnTo>
                <a:lnTo>
                  <a:pt x="5241074" y="464"/>
                </a:lnTo>
                <a:lnTo>
                  <a:pt x="5242196" y="0"/>
                </a:lnTo>
                <a:lnTo>
                  <a:pt x="5244827" y="0"/>
                </a:lnTo>
                <a:lnTo>
                  <a:pt x="5245949" y="464"/>
                </a:lnTo>
                <a:lnTo>
                  <a:pt x="5247809" y="2324"/>
                </a:lnTo>
                <a:lnTo>
                  <a:pt x="5248274" y="3447"/>
                </a:lnTo>
                <a:lnTo>
                  <a:pt x="5248274" y="6077"/>
                </a:lnTo>
                <a:lnTo>
                  <a:pt x="5247809" y="7200"/>
                </a:lnTo>
                <a:lnTo>
                  <a:pt x="5245949" y="9060"/>
                </a:lnTo>
                <a:lnTo>
                  <a:pt x="5244827" y="9524"/>
                </a:lnTo>
                <a:close/>
              </a:path>
              <a:path w="6438900" h="9525">
                <a:moveTo>
                  <a:pt x="5292452" y="9524"/>
                </a:moveTo>
                <a:lnTo>
                  <a:pt x="5289821" y="9524"/>
                </a:lnTo>
                <a:lnTo>
                  <a:pt x="5288699" y="9060"/>
                </a:lnTo>
                <a:lnTo>
                  <a:pt x="5286839" y="7200"/>
                </a:lnTo>
                <a:lnTo>
                  <a:pt x="5286374" y="6077"/>
                </a:lnTo>
                <a:lnTo>
                  <a:pt x="5286374" y="3447"/>
                </a:lnTo>
                <a:lnTo>
                  <a:pt x="5286839" y="2324"/>
                </a:lnTo>
                <a:lnTo>
                  <a:pt x="5288699" y="464"/>
                </a:lnTo>
                <a:lnTo>
                  <a:pt x="5289821" y="0"/>
                </a:lnTo>
                <a:lnTo>
                  <a:pt x="5292452" y="0"/>
                </a:lnTo>
                <a:lnTo>
                  <a:pt x="5293574" y="464"/>
                </a:lnTo>
                <a:lnTo>
                  <a:pt x="5295434" y="2324"/>
                </a:lnTo>
                <a:lnTo>
                  <a:pt x="5295899" y="3447"/>
                </a:lnTo>
                <a:lnTo>
                  <a:pt x="5295899" y="6077"/>
                </a:lnTo>
                <a:lnTo>
                  <a:pt x="5295434" y="7200"/>
                </a:lnTo>
                <a:lnTo>
                  <a:pt x="5293574" y="9060"/>
                </a:lnTo>
                <a:lnTo>
                  <a:pt x="5292452" y="9524"/>
                </a:lnTo>
                <a:close/>
              </a:path>
              <a:path w="6438900" h="9525">
                <a:moveTo>
                  <a:pt x="5340077" y="9524"/>
                </a:moveTo>
                <a:lnTo>
                  <a:pt x="5337446" y="9524"/>
                </a:lnTo>
                <a:lnTo>
                  <a:pt x="5336324" y="9060"/>
                </a:lnTo>
                <a:lnTo>
                  <a:pt x="5334464" y="7200"/>
                </a:lnTo>
                <a:lnTo>
                  <a:pt x="5333999" y="6077"/>
                </a:lnTo>
                <a:lnTo>
                  <a:pt x="5333999" y="3447"/>
                </a:lnTo>
                <a:lnTo>
                  <a:pt x="5334464" y="2324"/>
                </a:lnTo>
                <a:lnTo>
                  <a:pt x="5336324" y="464"/>
                </a:lnTo>
                <a:lnTo>
                  <a:pt x="5337446" y="0"/>
                </a:lnTo>
                <a:lnTo>
                  <a:pt x="5340077" y="0"/>
                </a:lnTo>
                <a:lnTo>
                  <a:pt x="5341199" y="464"/>
                </a:lnTo>
                <a:lnTo>
                  <a:pt x="5343059" y="2324"/>
                </a:lnTo>
                <a:lnTo>
                  <a:pt x="5343524" y="3447"/>
                </a:lnTo>
                <a:lnTo>
                  <a:pt x="5343524" y="6077"/>
                </a:lnTo>
                <a:lnTo>
                  <a:pt x="5343059" y="7200"/>
                </a:lnTo>
                <a:lnTo>
                  <a:pt x="5341199" y="9060"/>
                </a:lnTo>
                <a:lnTo>
                  <a:pt x="5340077" y="9524"/>
                </a:lnTo>
                <a:close/>
              </a:path>
              <a:path w="6438900" h="9525">
                <a:moveTo>
                  <a:pt x="5387702" y="9524"/>
                </a:moveTo>
                <a:lnTo>
                  <a:pt x="5385071" y="9524"/>
                </a:lnTo>
                <a:lnTo>
                  <a:pt x="5383949" y="9060"/>
                </a:lnTo>
                <a:lnTo>
                  <a:pt x="5382089" y="7200"/>
                </a:lnTo>
                <a:lnTo>
                  <a:pt x="5381624" y="6077"/>
                </a:lnTo>
                <a:lnTo>
                  <a:pt x="5381624" y="3447"/>
                </a:lnTo>
                <a:lnTo>
                  <a:pt x="5382089" y="2324"/>
                </a:lnTo>
                <a:lnTo>
                  <a:pt x="5383949" y="464"/>
                </a:lnTo>
                <a:lnTo>
                  <a:pt x="5385071" y="0"/>
                </a:lnTo>
                <a:lnTo>
                  <a:pt x="5387702" y="0"/>
                </a:lnTo>
                <a:lnTo>
                  <a:pt x="5388824" y="464"/>
                </a:lnTo>
                <a:lnTo>
                  <a:pt x="5390684" y="2324"/>
                </a:lnTo>
                <a:lnTo>
                  <a:pt x="5391149" y="3447"/>
                </a:lnTo>
                <a:lnTo>
                  <a:pt x="5391149" y="6077"/>
                </a:lnTo>
                <a:lnTo>
                  <a:pt x="5390684" y="7200"/>
                </a:lnTo>
                <a:lnTo>
                  <a:pt x="5388824" y="9060"/>
                </a:lnTo>
                <a:lnTo>
                  <a:pt x="5387702" y="9524"/>
                </a:lnTo>
                <a:close/>
              </a:path>
              <a:path w="6438900" h="9525">
                <a:moveTo>
                  <a:pt x="5435327" y="9524"/>
                </a:moveTo>
                <a:lnTo>
                  <a:pt x="5432696" y="9524"/>
                </a:lnTo>
                <a:lnTo>
                  <a:pt x="5431574" y="9060"/>
                </a:lnTo>
                <a:lnTo>
                  <a:pt x="5429714" y="7200"/>
                </a:lnTo>
                <a:lnTo>
                  <a:pt x="5429249" y="6077"/>
                </a:lnTo>
                <a:lnTo>
                  <a:pt x="5429249" y="3447"/>
                </a:lnTo>
                <a:lnTo>
                  <a:pt x="5429714" y="2324"/>
                </a:lnTo>
                <a:lnTo>
                  <a:pt x="5431574" y="464"/>
                </a:lnTo>
                <a:lnTo>
                  <a:pt x="5432696" y="0"/>
                </a:lnTo>
                <a:lnTo>
                  <a:pt x="5435327" y="0"/>
                </a:lnTo>
                <a:lnTo>
                  <a:pt x="5436449" y="464"/>
                </a:lnTo>
                <a:lnTo>
                  <a:pt x="5438309" y="2324"/>
                </a:lnTo>
                <a:lnTo>
                  <a:pt x="5438774" y="3447"/>
                </a:lnTo>
                <a:lnTo>
                  <a:pt x="5438774" y="6077"/>
                </a:lnTo>
                <a:lnTo>
                  <a:pt x="5438309" y="7200"/>
                </a:lnTo>
                <a:lnTo>
                  <a:pt x="5436449" y="9060"/>
                </a:lnTo>
                <a:lnTo>
                  <a:pt x="5435327" y="9524"/>
                </a:lnTo>
                <a:close/>
              </a:path>
              <a:path w="6438900" h="9525">
                <a:moveTo>
                  <a:pt x="5482952" y="9524"/>
                </a:moveTo>
                <a:lnTo>
                  <a:pt x="5480321" y="9524"/>
                </a:lnTo>
                <a:lnTo>
                  <a:pt x="5479199" y="9060"/>
                </a:lnTo>
                <a:lnTo>
                  <a:pt x="5477339" y="7200"/>
                </a:lnTo>
                <a:lnTo>
                  <a:pt x="5476874" y="6077"/>
                </a:lnTo>
                <a:lnTo>
                  <a:pt x="5476874" y="3447"/>
                </a:lnTo>
                <a:lnTo>
                  <a:pt x="5477339" y="2324"/>
                </a:lnTo>
                <a:lnTo>
                  <a:pt x="5479199" y="464"/>
                </a:lnTo>
                <a:lnTo>
                  <a:pt x="5480321" y="0"/>
                </a:lnTo>
                <a:lnTo>
                  <a:pt x="5482952" y="0"/>
                </a:lnTo>
                <a:lnTo>
                  <a:pt x="5484074" y="464"/>
                </a:lnTo>
                <a:lnTo>
                  <a:pt x="5485934" y="2324"/>
                </a:lnTo>
                <a:lnTo>
                  <a:pt x="5486399" y="3447"/>
                </a:lnTo>
                <a:lnTo>
                  <a:pt x="5486399" y="6077"/>
                </a:lnTo>
                <a:lnTo>
                  <a:pt x="5485934" y="7200"/>
                </a:lnTo>
                <a:lnTo>
                  <a:pt x="5484074" y="9060"/>
                </a:lnTo>
                <a:lnTo>
                  <a:pt x="5482952" y="9524"/>
                </a:lnTo>
                <a:close/>
              </a:path>
              <a:path w="6438900" h="9525">
                <a:moveTo>
                  <a:pt x="5530576" y="9524"/>
                </a:moveTo>
                <a:lnTo>
                  <a:pt x="5527946" y="9524"/>
                </a:lnTo>
                <a:lnTo>
                  <a:pt x="5526824" y="9060"/>
                </a:lnTo>
                <a:lnTo>
                  <a:pt x="5524964" y="7200"/>
                </a:lnTo>
                <a:lnTo>
                  <a:pt x="5524499" y="6077"/>
                </a:lnTo>
                <a:lnTo>
                  <a:pt x="5524499" y="3447"/>
                </a:lnTo>
                <a:lnTo>
                  <a:pt x="5524964" y="2324"/>
                </a:lnTo>
                <a:lnTo>
                  <a:pt x="5526824" y="464"/>
                </a:lnTo>
                <a:lnTo>
                  <a:pt x="5527946" y="0"/>
                </a:lnTo>
                <a:lnTo>
                  <a:pt x="5530576" y="0"/>
                </a:lnTo>
                <a:lnTo>
                  <a:pt x="5531699" y="464"/>
                </a:lnTo>
                <a:lnTo>
                  <a:pt x="5533559" y="2324"/>
                </a:lnTo>
                <a:lnTo>
                  <a:pt x="5534024" y="3447"/>
                </a:lnTo>
                <a:lnTo>
                  <a:pt x="5534024" y="6077"/>
                </a:lnTo>
                <a:lnTo>
                  <a:pt x="5533559" y="7200"/>
                </a:lnTo>
                <a:lnTo>
                  <a:pt x="5531699" y="9060"/>
                </a:lnTo>
                <a:lnTo>
                  <a:pt x="5530576" y="9524"/>
                </a:lnTo>
                <a:close/>
              </a:path>
              <a:path w="6438900" h="9525">
                <a:moveTo>
                  <a:pt x="5578201" y="9524"/>
                </a:moveTo>
                <a:lnTo>
                  <a:pt x="5575571" y="9524"/>
                </a:lnTo>
                <a:lnTo>
                  <a:pt x="5574449" y="9060"/>
                </a:lnTo>
                <a:lnTo>
                  <a:pt x="5572589" y="7200"/>
                </a:lnTo>
                <a:lnTo>
                  <a:pt x="5572124" y="6077"/>
                </a:lnTo>
                <a:lnTo>
                  <a:pt x="5572124" y="3447"/>
                </a:lnTo>
                <a:lnTo>
                  <a:pt x="5572589" y="2324"/>
                </a:lnTo>
                <a:lnTo>
                  <a:pt x="5574449" y="464"/>
                </a:lnTo>
                <a:lnTo>
                  <a:pt x="5575571" y="0"/>
                </a:lnTo>
                <a:lnTo>
                  <a:pt x="5578201" y="0"/>
                </a:lnTo>
                <a:lnTo>
                  <a:pt x="5579324" y="464"/>
                </a:lnTo>
                <a:lnTo>
                  <a:pt x="5581184" y="2324"/>
                </a:lnTo>
                <a:lnTo>
                  <a:pt x="5581649" y="3447"/>
                </a:lnTo>
                <a:lnTo>
                  <a:pt x="5581649" y="6077"/>
                </a:lnTo>
                <a:lnTo>
                  <a:pt x="5581184" y="7200"/>
                </a:lnTo>
                <a:lnTo>
                  <a:pt x="5579324" y="9060"/>
                </a:lnTo>
                <a:lnTo>
                  <a:pt x="5578201" y="9524"/>
                </a:lnTo>
                <a:close/>
              </a:path>
              <a:path w="6438900" h="9525">
                <a:moveTo>
                  <a:pt x="5625826" y="9524"/>
                </a:moveTo>
                <a:lnTo>
                  <a:pt x="5623196" y="9524"/>
                </a:lnTo>
                <a:lnTo>
                  <a:pt x="5622074" y="9060"/>
                </a:lnTo>
                <a:lnTo>
                  <a:pt x="5620214" y="7200"/>
                </a:lnTo>
                <a:lnTo>
                  <a:pt x="5619749" y="6077"/>
                </a:lnTo>
                <a:lnTo>
                  <a:pt x="5619749" y="3447"/>
                </a:lnTo>
                <a:lnTo>
                  <a:pt x="5620214" y="2324"/>
                </a:lnTo>
                <a:lnTo>
                  <a:pt x="5622074" y="464"/>
                </a:lnTo>
                <a:lnTo>
                  <a:pt x="5623196" y="0"/>
                </a:lnTo>
                <a:lnTo>
                  <a:pt x="5625826" y="0"/>
                </a:lnTo>
                <a:lnTo>
                  <a:pt x="5626949" y="464"/>
                </a:lnTo>
                <a:lnTo>
                  <a:pt x="5628809" y="2324"/>
                </a:lnTo>
                <a:lnTo>
                  <a:pt x="5629274" y="3447"/>
                </a:lnTo>
                <a:lnTo>
                  <a:pt x="5629274" y="6077"/>
                </a:lnTo>
                <a:lnTo>
                  <a:pt x="5628809" y="7200"/>
                </a:lnTo>
                <a:lnTo>
                  <a:pt x="5626949" y="9060"/>
                </a:lnTo>
                <a:lnTo>
                  <a:pt x="5625826" y="9524"/>
                </a:lnTo>
                <a:close/>
              </a:path>
              <a:path w="6438900" h="9525">
                <a:moveTo>
                  <a:pt x="5673452" y="9524"/>
                </a:moveTo>
                <a:lnTo>
                  <a:pt x="5670821" y="9524"/>
                </a:lnTo>
                <a:lnTo>
                  <a:pt x="5669699" y="9060"/>
                </a:lnTo>
                <a:lnTo>
                  <a:pt x="5667839" y="7200"/>
                </a:lnTo>
                <a:lnTo>
                  <a:pt x="5667374" y="6077"/>
                </a:lnTo>
                <a:lnTo>
                  <a:pt x="5667374" y="3447"/>
                </a:lnTo>
                <a:lnTo>
                  <a:pt x="5667839" y="2324"/>
                </a:lnTo>
                <a:lnTo>
                  <a:pt x="5669699" y="464"/>
                </a:lnTo>
                <a:lnTo>
                  <a:pt x="5670821" y="0"/>
                </a:lnTo>
                <a:lnTo>
                  <a:pt x="5673452" y="0"/>
                </a:lnTo>
                <a:lnTo>
                  <a:pt x="5674574" y="464"/>
                </a:lnTo>
                <a:lnTo>
                  <a:pt x="5676434" y="2324"/>
                </a:lnTo>
                <a:lnTo>
                  <a:pt x="5676899" y="3447"/>
                </a:lnTo>
                <a:lnTo>
                  <a:pt x="5676899" y="6077"/>
                </a:lnTo>
                <a:lnTo>
                  <a:pt x="5676434" y="7200"/>
                </a:lnTo>
                <a:lnTo>
                  <a:pt x="5674574" y="9060"/>
                </a:lnTo>
                <a:lnTo>
                  <a:pt x="5673452" y="9524"/>
                </a:lnTo>
                <a:close/>
              </a:path>
              <a:path w="6438900" h="9525">
                <a:moveTo>
                  <a:pt x="5721077" y="9524"/>
                </a:moveTo>
                <a:lnTo>
                  <a:pt x="5718446" y="9524"/>
                </a:lnTo>
                <a:lnTo>
                  <a:pt x="5717324" y="9060"/>
                </a:lnTo>
                <a:lnTo>
                  <a:pt x="5715464" y="7200"/>
                </a:lnTo>
                <a:lnTo>
                  <a:pt x="5714999" y="6077"/>
                </a:lnTo>
                <a:lnTo>
                  <a:pt x="5714999" y="3447"/>
                </a:lnTo>
                <a:lnTo>
                  <a:pt x="5715464" y="2324"/>
                </a:lnTo>
                <a:lnTo>
                  <a:pt x="5717324" y="464"/>
                </a:lnTo>
                <a:lnTo>
                  <a:pt x="5718446" y="0"/>
                </a:lnTo>
                <a:lnTo>
                  <a:pt x="5721077" y="0"/>
                </a:lnTo>
                <a:lnTo>
                  <a:pt x="5722199" y="464"/>
                </a:lnTo>
                <a:lnTo>
                  <a:pt x="5724059" y="2324"/>
                </a:lnTo>
                <a:lnTo>
                  <a:pt x="5724524" y="3447"/>
                </a:lnTo>
                <a:lnTo>
                  <a:pt x="5724524" y="6077"/>
                </a:lnTo>
                <a:lnTo>
                  <a:pt x="5724059" y="7200"/>
                </a:lnTo>
                <a:lnTo>
                  <a:pt x="5722199" y="9060"/>
                </a:lnTo>
                <a:lnTo>
                  <a:pt x="5721077" y="9524"/>
                </a:lnTo>
                <a:close/>
              </a:path>
              <a:path w="6438900" h="9525">
                <a:moveTo>
                  <a:pt x="5768701" y="9524"/>
                </a:moveTo>
                <a:lnTo>
                  <a:pt x="5766071" y="9524"/>
                </a:lnTo>
                <a:lnTo>
                  <a:pt x="5764949" y="9060"/>
                </a:lnTo>
                <a:lnTo>
                  <a:pt x="5763089" y="7200"/>
                </a:lnTo>
                <a:lnTo>
                  <a:pt x="5762624" y="6077"/>
                </a:lnTo>
                <a:lnTo>
                  <a:pt x="5762624" y="3447"/>
                </a:lnTo>
                <a:lnTo>
                  <a:pt x="5763089" y="2324"/>
                </a:lnTo>
                <a:lnTo>
                  <a:pt x="5764949" y="464"/>
                </a:lnTo>
                <a:lnTo>
                  <a:pt x="5766071" y="0"/>
                </a:lnTo>
                <a:lnTo>
                  <a:pt x="5768701" y="0"/>
                </a:lnTo>
                <a:lnTo>
                  <a:pt x="5769824" y="464"/>
                </a:lnTo>
                <a:lnTo>
                  <a:pt x="5771684" y="2324"/>
                </a:lnTo>
                <a:lnTo>
                  <a:pt x="5772149" y="3447"/>
                </a:lnTo>
                <a:lnTo>
                  <a:pt x="5772149" y="6077"/>
                </a:lnTo>
                <a:lnTo>
                  <a:pt x="5771684" y="7200"/>
                </a:lnTo>
                <a:lnTo>
                  <a:pt x="5769824" y="9060"/>
                </a:lnTo>
                <a:lnTo>
                  <a:pt x="5768701" y="9524"/>
                </a:lnTo>
                <a:close/>
              </a:path>
              <a:path w="6438900" h="9525">
                <a:moveTo>
                  <a:pt x="5816327" y="9524"/>
                </a:moveTo>
                <a:lnTo>
                  <a:pt x="5813696" y="9524"/>
                </a:lnTo>
                <a:lnTo>
                  <a:pt x="5812574" y="9060"/>
                </a:lnTo>
                <a:lnTo>
                  <a:pt x="5810714" y="7200"/>
                </a:lnTo>
                <a:lnTo>
                  <a:pt x="5810249" y="6077"/>
                </a:lnTo>
                <a:lnTo>
                  <a:pt x="5810249" y="3447"/>
                </a:lnTo>
                <a:lnTo>
                  <a:pt x="5810714" y="2324"/>
                </a:lnTo>
                <a:lnTo>
                  <a:pt x="5812574" y="464"/>
                </a:lnTo>
                <a:lnTo>
                  <a:pt x="5813696" y="0"/>
                </a:lnTo>
                <a:lnTo>
                  <a:pt x="5816327" y="0"/>
                </a:lnTo>
                <a:lnTo>
                  <a:pt x="5817449" y="464"/>
                </a:lnTo>
                <a:lnTo>
                  <a:pt x="5819309" y="2324"/>
                </a:lnTo>
                <a:lnTo>
                  <a:pt x="5819774" y="3447"/>
                </a:lnTo>
                <a:lnTo>
                  <a:pt x="5819774" y="6077"/>
                </a:lnTo>
                <a:lnTo>
                  <a:pt x="5819309" y="7200"/>
                </a:lnTo>
                <a:lnTo>
                  <a:pt x="5817449" y="9060"/>
                </a:lnTo>
                <a:lnTo>
                  <a:pt x="5816327" y="9524"/>
                </a:lnTo>
                <a:close/>
              </a:path>
              <a:path w="6438900" h="9525">
                <a:moveTo>
                  <a:pt x="5863952" y="9524"/>
                </a:moveTo>
                <a:lnTo>
                  <a:pt x="5861321" y="9524"/>
                </a:lnTo>
                <a:lnTo>
                  <a:pt x="5860199" y="9060"/>
                </a:lnTo>
                <a:lnTo>
                  <a:pt x="5858339" y="7200"/>
                </a:lnTo>
                <a:lnTo>
                  <a:pt x="5857874" y="6077"/>
                </a:lnTo>
                <a:lnTo>
                  <a:pt x="5857874" y="3447"/>
                </a:lnTo>
                <a:lnTo>
                  <a:pt x="5858339" y="2324"/>
                </a:lnTo>
                <a:lnTo>
                  <a:pt x="5860199" y="464"/>
                </a:lnTo>
                <a:lnTo>
                  <a:pt x="5861321" y="0"/>
                </a:lnTo>
                <a:lnTo>
                  <a:pt x="5863952" y="0"/>
                </a:lnTo>
                <a:lnTo>
                  <a:pt x="5865074" y="464"/>
                </a:lnTo>
                <a:lnTo>
                  <a:pt x="5866934" y="2324"/>
                </a:lnTo>
                <a:lnTo>
                  <a:pt x="5867399" y="3447"/>
                </a:lnTo>
                <a:lnTo>
                  <a:pt x="5867399" y="6077"/>
                </a:lnTo>
                <a:lnTo>
                  <a:pt x="5866934" y="7200"/>
                </a:lnTo>
                <a:lnTo>
                  <a:pt x="5865074" y="9060"/>
                </a:lnTo>
                <a:lnTo>
                  <a:pt x="5863952" y="9524"/>
                </a:lnTo>
                <a:close/>
              </a:path>
              <a:path w="6438900" h="9525">
                <a:moveTo>
                  <a:pt x="5911577" y="9524"/>
                </a:moveTo>
                <a:lnTo>
                  <a:pt x="5908946" y="9524"/>
                </a:lnTo>
                <a:lnTo>
                  <a:pt x="5907824" y="9060"/>
                </a:lnTo>
                <a:lnTo>
                  <a:pt x="5905964" y="7200"/>
                </a:lnTo>
                <a:lnTo>
                  <a:pt x="5905499" y="6077"/>
                </a:lnTo>
                <a:lnTo>
                  <a:pt x="5905499" y="3447"/>
                </a:lnTo>
                <a:lnTo>
                  <a:pt x="5905964" y="2324"/>
                </a:lnTo>
                <a:lnTo>
                  <a:pt x="5907824" y="464"/>
                </a:lnTo>
                <a:lnTo>
                  <a:pt x="5908946" y="0"/>
                </a:lnTo>
                <a:lnTo>
                  <a:pt x="5911577" y="0"/>
                </a:lnTo>
                <a:lnTo>
                  <a:pt x="5912699" y="464"/>
                </a:lnTo>
                <a:lnTo>
                  <a:pt x="5914559" y="2324"/>
                </a:lnTo>
                <a:lnTo>
                  <a:pt x="5915024" y="3447"/>
                </a:lnTo>
                <a:lnTo>
                  <a:pt x="5915024" y="6077"/>
                </a:lnTo>
                <a:lnTo>
                  <a:pt x="5914559" y="7200"/>
                </a:lnTo>
                <a:lnTo>
                  <a:pt x="5912699" y="9060"/>
                </a:lnTo>
                <a:lnTo>
                  <a:pt x="5911577" y="9524"/>
                </a:lnTo>
                <a:close/>
              </a:path>
              <a:path w="6438900" h="9525">
                <a:moveTo>
                  <a:pt x="5959202" y="9524"/>
                </a:moveTo>
                <a:lnTo>
                  <a:pt x="5956571" y="9524"/>
                </a:lnTo>
                <a:lnTo>
                  <a:pt x="5955449" y="9060"/>
                </a:lnTo>
                <a:lnTo>
                  <a:pt x="5953589" y="7200"/>
                </a:lnTo>
                <a:lnTo>
                  <a:pt x="5953124" y="6077"/>
                </a:lnTo>
                <a:lnTo>
                  <a:pt x="5953124" y="3447"/>
                </a:lnTo>
                <a:lnTo>
                  <a:pt x="5953589" y="2324"/>
                </a:lnTo>
                <a:lnTo>
                  <a:pt x="5955449" y="464"/>
                </a:lnTo>
                <a:lnTo>
                  <a:pt x="5956571" y="0"/>
                </a:lnTo>
                <a:lnTo>
                  <a:pt x="5959202" y="0"/>
                </a:lnTo>
                <a:lnTo>
                  <a:pt x="5960324" y="464"/>
                </a:lnTo>
                <a:lnTo>
                  <a:pt x="5962184" y="2324"/>
                </a:lnTo>
                <a:lnTo>
                  <a:pt x="5962649" y="3447"/>
                </a:lnTo>
                <a:lnTo>
                  <a:pt x="5962649" y="6077"/>
                </a:lnTo>
                <a:lnTo>
                  <a:pt x="5962184" y="7200"/>
                </a:lnTo>
                <a:lnTo>
                  <a:pt x="5960324" y="9060"/>
                </a:lnTo>
                <a:lnTo>
                  <a:pt x="5959202" y="9524"/>
                </a:lnTo>
                <a:close/>
              </a:path>
              <a:path w="6438900" h="9525">
                <a:moveTo>
                  <a:pt x="6006826" y="9524"/>
                </a:moveTo>
                <a:lnTo>
                  <a:pt x="6004197" y="9524"/>
                </a:lnTo>
                <a:lnTo>
                  <a:pt x="6003074" y="9060"/>
                </a:lnTo>
                <a:lnTo>
                  <a:pt x="6001214" y="7200"/>
                </a:lnTo>
                <a:lnTo>
                  <a:pt x="6000749" y="6077"/>
                </a:lnTo>
                <a:lnTo>
                  <a:pt x="6000749" y="3447"/>
                </a:lnTo>
                <a:lnTo>
                  <a:pt x="6001214" y="2324"/>
                </a:lnTo>
                <a:lnTo>
                  <a:pt x="6003074" y="464"/>
                </a:lnTo>
                <a:lnTo>
                  <a:pt x="6004197" y="0"/>
                </a:lnTo>
                <a:lnTo>
                  <a:pt x="6006826" y="0"/>
                </a:lnTo>
                <a:lnTo>
                  <a:pt x="6007949" y="464"/>
                </a:lnTo>
                <a:lnTo>
                  <a:pt x="6009809" y="2324"/>
                </a:lnTo>
                <a:lnTo>
                  <a:pt x="6010274" y="3447"/>
                </a:lnTo>
                <a:lnTo>
                  <a:pt x="6010274" y="6077"/>
                </a:lnTo>
                <a:lnTo>
                  <a:pt x="6009809" y="7200"/>
                </a:lnTo>
                <a:lnTo>
                  <a:pt x="6007949" y="9060"/>
                </a:lnTo>
                <a:lnTo>
                  <a:pt x="6006826" y="9524"/>
                </a:lnTo>
                <a:close/>
              </a:path>
              <a:path w="6438900" h="9525">
                <a:moveTo>
                  <a:pt x="6054451" y="9524"/>
                </a:moveTo>
                <a:lnTo>
                  <a:pt x="6051821" y="9524"/>
                </a:lnTo>
                <a:lnTo>
                  <a:pt x="6050698" y="9060"/>
                </a:lnTo>
                <a:lnTo>
                  <a:pt x="6048839" y="7200"/>
                </a:lnTo>
                <a:lnTo>
                  <a:pt x="6048374" y="6077"/>
                </a:lnTo>
                <a:lnTo>
                  <a:pt x="6048374" y="3447"/>
                </a:lnTo>
                <a:lnTo>
                  <a:pt x="6048839" y="2324"/>
                </a:lnTo>
                <a:lnTo>
                  <a:pt x="6050698" y="464"/>
                </a:lnTo>
                <a:lnTo>
                  <a:pt x="6051821" y="0"/>
                </a:lnTo>
                <a:lnTo>
                  <a:pt x="6054451" y="0"/>
                </a:lnTo>
                <a:lnTo>
                  <a:pt x="6055574" y="464"/>
                </a:lnTo>
                <a:lnTo>
                  <a:pt x="6057434" y="2324"/>
                </a:lnTo>
                <a:lnTo>
                  <a:pt x="6057899" y="3447"/>
                </a:lnTo>
                <a:lnTo>
                  <a:pt x="6057899" y="6077"/>
                </a:lnTo>
                <a:lnTo>
                  <a:pt x="6057434" y="7200"/>
                </a:lnTo>
                <a:lnTo>
                  <a:pt x="6055574" y="9060"/>
                </a:lnTo>
                <a:lnTo>
                  <a:pt x="6054451" y="9524"/>
                </a:lnTo>
                <a:close/>
              </a:path>
              <a:path w="6438900" h="9525">
                <a:moveTo>
                  <a:pt x="6102076" y="9524"/>
                </a:moveTo>
                <a:lnTo>
                  <a:pt x="6099446" y="9524"/>
                </a:lnTo>
                <a:lnTo>
                  <a:pt x="6098324" y="9060"/>
                </a:lnTo>
                <a:lnTo>
                  <a:pt x="6096464" y="7200"/>
                </a:lnTo>
                <a:lnTo>
                  <a:pt x="6095999" y="6077"/>
                </a:lnTo>
                <a:lnTo>
                  <a:pt x="6095999" y="3447"/>
                </a:lnTo>
                <a:lnTo>
                  <a:pt x="6096464" y="2324"/>
                </a:lnTo>
                <a:lnTo>
                  <a:pt x="6098324" y="464"/>
                </a:lnTo>
                <a:lnTo>
                  <a:pt x="6099446" y="0"/>
                </a:lnTo>
                <a:lnTo>
                  <a:pt x="6102076" y="0"/>
                </a:lnTo>
                <a:lnTo>
                  <a:pt x="6103199" y="464"/>
                </a:lnTo>
                <a:lnTo>
                  <a:pt x="6105059" y="2324"/>
                </a:lnTo>
                <a:lnTo>
                  <a:pt x="6105524" y="3447"/>
                </a:lnTo>
                <a:lnTo>
                  <a:pt x="6105524" y="6077"/>
                </a:lnTo>
                <a:lnTo>
                  <a:pt x="6105059" y="7200"/>
                </a:lnTo>
                <a:lnTo>
                  <a:pt x="6103199" y="9060"/>
                </a:lnTo>
                <a:lnTo>
                  <a:pt x="6102076" y="9524"/>
                </a:lnTo>
                <a:close/>
              </a:path>
              <a:path w="6438900" h="9525">
                <a:moveTo>
                  <a:pt x="6149701" y="9524"/>
                </a:moveTo>
                <a:lnTo>
                  <a:pt x="6147071" y="9524"/>
                </a:lnTo>
                <a:lnTo>
                  <a:pt x="6145949" y="9060"/>
                </a:lnTo>
                <a:lnTo>
                  <a:pt x="6144089" y="7200"/>
                </a:lnTo>
                <a:lnTo>
                  <a:pt x="6143624" y="6077"/>
                </a:lnTo>
                <a:lnTo>
                  <a:pt x="6143624" y="3447"/>
                </a:lnTo>
                <a:lnTo>
                  <a:pt x="6144089" y="2324"/>
                </a:lnTo>
                <a:lnTo>
                  <a:pt x="6145949" y="464"/>
                </a:lnTo>
                <a:lnTo>
                  <a:pt x="6147071" y="0"/>
                </a:lnTo>
                <a:lnTo>
                  <a:pt x="6149701" y="0"/>
                </a:lnTo>
                <a:lnTo>
                  <a:pt x="6150824" y="464"/>
                </a:lnTo>
                <a:lnTo>
                  <a:pt x="6152684" y="2324"/>
                </a:lnTo>
                <a:lnTo>
                  <a:pt x="6153149" y="3447"/>
                </a:lnTo>
                <a:lnTo>
                  <a:pt x="6153149" y="6077"/>
                </a:lnTo>
                <a:lnTo>
                  <a:pt x="6152684" y="7200"/>
                </a:lnTo>
                <a:lnTo>
                  <a:pt x="6150824" y="9060"/>
                </a:lnTo>
                <a:lnTo>
                  <a:pt x="6149701" y="9524"/>
                </a:lnTo>
                <a:close/>
              </a:path>
              <a:path w="6438900" h="9525">
                <a:moveTo>
                  <a:pt x="6197326" y="9524"/>
                </a:moveTo>
                <a:lnTo>
                  <a:pt x="6194696" y="9524"/>
                </a:lnTo>
                <a:lnTo>
                  <a:pt x="6193574" y="9060"/>
                </a:lnTo>
                <a:lnTo>
                  <a:pt x="6191714" y="7200"/>
                </a:lnTo>
                <a:lnTo>
                  <a:pt x="6191249" y="6077"/>
                </a:lnTo>
                <a:lnTo>
                  <a:pt x="6191249" y="3447"/>
                </a:lnTo>
                <a:lnTo>
                  <a:pt x="6191714" y="2324"/>
                </a:lnTo>
                <a:lnTo>
                  <a:pt x="6193574" y="464"/>
                </a:lnTo>
                <a:lnTo>
                  <a:pt x="6194696" y="0"/>
                </a:lnTo>
                <a:lnTo>
                  <a:pt x="6197326" y="0"/>
                </a:lnTo>
                <a:lnTo>
                  <a:pt x="6198449" y="464"/>
                </a:lnTo>
                <a:lnTo>
                  <a:pt x="6200309" y="2324"/>
                </a:lnTo>
                <a:lnTo>
                  <a:pt x="6200774" y="3447"/>
                </a:lnTo>
                <a:lnTo>
                  <a:pt x="6200774" y="6077"/>
                </a:lnTo>
                <a:lnTo>
                  <a:pt x="6200309" y="7200"/>
                </a:lnTo>
                <a:lnTo>
                  <a:pt x="6198449" y="9060"/>
                </a:lnTo>
                <a:lnTo>
                  <a:pt x="6197326" y="9524"/>
                </a:lnTo>
                <a:close/>
              </a:path>
              <a:path w="6438900" h="9525">
                <a:moveTo>
                  <a:pt x="6244952" y="9524"/>
                </a:moveTo>
                <a:lnTo>
                  <a:pt x="6242321" y="9524"/>
                </a:lnTo>
                <a:lnTo>
                  <a:pt x="6241199" y="9060"/>
                </a:lnTo>
                <a:lnTo>
                  <a:pt x="6239339" y="7200"/>
                </a:lnTo>
                <a:lnTo>
                  <a:pt x="6238874" y="6077"/>
                </a:lnTo>
                <a:lnTo>
                  <a:pt x="6238874" y="3447"/>
                </a:lnTo>
                <a:lnTo>
                  <a:pt x="6239339" y="2324"/>
                </a:lnTo>
                <a:lnTo>
                  <a:pt x="6241199" y="464"/>
                </a:lnTo>
                <a:lnTo>
                  <a:pt x="6242321" y="0"/>
                </a:lnTo>
                <a:lnTo>
                  <a:pt x="6244952" y="0"/>
                </a:lnTo>
                <a:lnTo>
                  <a:pt x="6246074" y="464"/>
                </a:lnTo>
                <a:lnTo>
                  <a:pt x="6247934" y="2324"/>
                </a:lnTo>
                <a:lnTo>
                  <a:pt x="6248399" y="3447"/>
                </a:lnTo>
                <a:lnTo>
                  <a:pt x="6248399" y="6077"/>
                </a:lnTo>
                <a:lnTo>
                  <a:pt x="6247934" y="7200"/>
                </a:lnTo>
                <a:lnTo>
                  <a:pt x="6246074" y="9060"/>
                </a:lnTo>
                <a:lnTo>
                  <a:pt x="6244952" y="9524"/>
                </a:lnTo>
                <a:close/>
              </a:path>
              <a:path w="6438900" h="9525">
                <a:moveTo>
                  <a:pt x="6292576" y="9524"/>
                </a:moveTo>
                <a:lnTo>
                  <a:pt x="6289946" y="9524"/>
                </a:lnTo>
                <a:lnTo>
                  <a:pt x="6288824" y="9060"/>
                </a:lnTo>
                <a:lnTo>
                  <a:pt x="6286964" y="7200"/>
                </a:lnTo>
                <a:lnTo>
                  <a:pt x="6286499" y="6077"/>
                </a:lnTo>
                <a:lnTo>
                  <a:pt x="6286499" y="3447"/>
                </a:lnTo>
                <a:lnTo>
                  <a:pt x="6286964" y="2324"/>
                </a:lnTo>
                <a:lnTo>
                  <a:pt x="6288824" y="464"/>
                </a:lnTo>
                <a:lnTo>
                  <a:pt x="6289946" y="0"/>
                </a:lnTo>
                <a:lnTo>
                  <a:pt x="6292576" y="0"/>
                </a:lnTo>
                <a:lnTo>
                  <a:pt x="6293699" y="464"/>
                </a:lnTo>
                <a:lnTo>
                  <a:pt x="6295559" y="2324"/>
                </a:lnTo>
                <a:lnTo>
                  <a:pt x="6296024" y="3447"/>
                </a:lnTo>
                <a:lnTo>
                  <a:pt x="6296024" y="6077"/>
                </a:lnTo>
                <a:lnTo>
                  <a:pt x="6295559" y="7200"/>
                </a:lnTo>
                <a:lnTo>
                  <a:pt x="6293699" y="9060"/>
                </a:lnTo>
                <a:lnTo>
                  <a:pt x="6292576" y="9524"/>
                </a:lnTo>
                <a:close/>
              </a:path>
              <a:path w="6438900" h="9525">
                <a:moveTo>
                  <a:pt x="6340202" y="9524"/>
                </a:moveTo>
                <a:lnTo>
                  <a:pt x="6337571" y="9524"/>
                </a:lnTo>
                <a:lnTo>
                  <a:pt x="6336449" y="9060"/>
                </a:lnTo>
                <a:lnTo>
                  <a:pt x="6334589" y="7200"/>
                </a:lnTo>
                <a:lnTo>
                  <a:pt x="6334124" y="6077"/>
                </a:lnTo>
                <a:lnTo>
                  <a:pt x="6334124" y="3447"/>
                </a:lnTo>
                <a:lnTo>
                  <a:pt x="6334589" y="2324"/>
                </a:lnTo>
                <a:lnTo>
                  <a:pt x="6336449" y="464"/>
                </a:lnTo>
                <a:lnTo>
                  <a:pt x="6337571" y="0"/>
                </a:lnTo>
                <a:lnTo>
                  <a:pt x="6340202" y="0"/>
                </a:lnTo>
                <a:lnTo>
                  <a:pt x="6341324" y="464"/>
                </a:lnTo>
                <a:lnTo>
                  <a:pt x="6343184" y="2324"/>
                </a:lnTo>
                <a:lnTo>
                  <a:pt x="6343649" y="3447"/>
                </a:lnTo>
                <a:lnTo>
                  <a:pt x="6343649" y="6077"/>
                </a:lnTo>
                <a:lnTo>
                  <a:pt x="6343184" y="7200"/>
                </a:lnTo>
                <a:lnTo>
                  <a:pt x="6341324" y="9060"/>
                </a:lnTo>
                <a:lnTo>
                  <a:pt x="6340202" y="9524"/>
                </a:lnTo>
                <a:close/>
              </a:path>
              <a:path w="6438900" h="9525">
                <a:moveTo>
                  <a:pt x="6387827" y="9524"/>
                </a:moveTo>
                <a:lnTo>
                  <a:pt x="6385196" y="9524"/>
                </a:lnTo>
                <a:lnTo>
                  <a:pt x="6384074" y="9060"/>
                </a:lnTo>
                <a:lnTo>
                  <a:pt x="6382214" y="7200"/>
                </a:lnTo>
                <a:lnTo>
                  <a:pt x="6381749" y="6077"/>
                </a:lnTo>
                <a:lnTo>
                  <a:pt x="6381749" y="3447"/>
                </a:lnTo>
                <a:lnTo>
                  <a:pt x="6382214" y="2324"/>
                </a:lnTo>
                <a:lnTo>
                  <a:pt x="6384074" y="464"/>
                </a:lnTo>
                <a:lnTo>
                  <a:pt x="6385196" y="0"/>
                </a:lnTo>
                <a:lnTo>
                  <a:pt x="6387827" y="0"/>
                </a:lnTo>
                <a:lnTo>
                  <a:pt x="6388949" y="464"/>
                </a:lnTo>
                <a:lnTo>
                  <a:pt x="6390809" y="2324"/>
                </a:lnTo>
                <a:lnTo>
                  <a:pt x="6391274" y="3447"/>
                </a:lnTo>
                <a:lnTo>
                  <a:pt x="6391274" y="6077"/>
                </a:lnTo>
                <a:lnTo>
                  <a:pt x="6390809" y="7200"/>
                </a:lnTo>
                <a:lnTo>
                  <a:pt x="6388949" y="9060"/>
                </a:lnTo>
                <a:lnTo>
                  <a:pt x="6387827" y="9524"/>
                </a:lnTo>
                <a:close/>
              </a:path>
              <a:path w="6438900" h="9525">
                <a:moveTo>
                  <a:pt x="6435452" y="9524"/>
                </a:moveTo>
                <a:lnTo>
                  <a:pt x="6432821" y="9524"/>
                </a:lnTo>
                <a:lnTo>
                  <a:pt x="6431699" y="9060"/>
                </a:lnTo>
                <a:lnTo>
                  <a:pt x="6429839" y="7200"/>
                </a:lnTo>
                <a:lnTo>
                  <a:pt x="6429374" y="6077"/>
                </a:lnTo>
                <a:lnTo>
                  <a:pt x="6429374" y="3447"/>
                </a:lnTo>
                <a:lnTo>
                  <a:pt x="6429839" y="2324"/>
                </a:lnTo>
                <a:lnTo>
                  <a:pt x="6431699" y="464"/>
                </a:lnTo>
                <a:lnTo>
                  <a:pt x="6432821" y="0"/>
                </a:lnTo>
                <a:lnTo>
                  <a:pt x="6435452" y="0"/>
                </a:lnTo>
                <a:lnTo>
                  <a:pt x="6436574" y="464"/>
                </a:lnTo>
                <a:lnTo>
                  <a:pt x="6438434" y="2324"/>
                </a:lnTo>
                <a:lnTo>
                  <a:pt x="6438899" y="3447"/>
                </a:lnTo>
                <a:lnTo>
                  <a:pt x="6438899" y="6077"/>
                </a:lnTo>
                <a:lnTo>
                  <a:pt x="6438434" y="7200"/>
                </a:lnTo>
                <a:lnTo>
                  <a:pt x="6436574" y="9060"/>
                </a:lnTo>
                <a:lnTo>
                  <a:pt x="6435452" y="9524"/>
                </a:lnTo>
                <a:close/>
              </a:path>
            </a:pathLst>
          </a:custGeom>
          <a:solidFill>
            <a:srgbClr val="C6C2BE"/>
          </a:solidFill>
        </p:spPr>
        <p:txBody>
          <a:bodyPr wrap="square" lIns="0" tIns="0" rIns="0" bIns="0" rtlCol="0"/>
          <a:lstStyle/>
          <a:p>
            <a:endParaRPr sz="1688"/>
          </a:p>
        </p:txBody>
      </p:sp>
      <p:sp>
        <p:nvSpPr>
          <p:cNvPr id="22" name="object 22"/>
          <p:cNvSpPr txBox="1"/>
          <p:nvPr/>
        </p:nvSpPr>
        <p:spPr>
          <a:xfrm>
            <a:off x="5206752" y="6295523"/>
            <a:ext cx="177998" cy="141930"/>
          </a:xfrm>
          <a:prstGeom prst="rect">
            <a:avLst/>
          </a:prstGeom>
        </p:spPr>
        <p:txBody>
          <a:bodyPr vert="horz" wrap="square" lIns="0" tIns="11906" rIns="0" bIns="0" rtlCol="0">
            <a:spAutoFit/>
          </a:bodyPr>
          <a:lstStyle/>
          <a:p>
            <a:pPr marL="11906">
              <a:spcBef>
                <a:spcPts val="94"/>
              </a:spcBef>
            </a:pPr>
            <a:r>
              <a:rPr sz="844" dirty="0">
                <a:solidFill>
                  <a:srgbClr val="6B6966"/>
                </a:solidFill>
                <a:latin typeface="Segoe UI"/>
                <a:cs typeface="Segoe UI"/>
              </a:rPr>
              <a:t>0M</a:t>
            </a:r>
            <a:endParaRPr sz="844">
              <a:latin typeface="Segoe UI"/>
              <a:cs typeface="Segoe UI"/>
            </a:endParaRPr>
          </a:p>
        </p:txBody>
      </p:sp>
      <p:grpSp>
        <p:nvGrpSpPr>
          <p:cNvPr id="23" name="object 23"/>
          <p:cNvGrpSpPr/>
          <p:nvPr/>
        </p:nvGrpSpPr>
        <p:grpSpPr>
          <a:xfrm>
            <a:off x="5457527" y="5000625"/>
            <a:ext cx="6036469" cy="1293614"/>
            <a:chOff x="5643562" y="5333999"/>
            <a:chExt cx="6438900" cy="1379855"/>
          </a:xfrm>
        </p:grpSpPr>
        <p:sp>
          <p:nvSpPr>
            <p:cNvPr id="24" name="object 24"/>
            <p:cNvSpPr/>
            <p:nvPr/>
          </p:nvSpPr>
          <p:spPr>
            <a:xfrm>
              <a:off x="5643549" y="5333999"/>
              <a:ext cx="6438900" cy="1109980"/>
            </a:xfrm>
            <a:custGeom>
              <a:avLst/>
              <a:gdLst/>
              <a:ahLst/>
              <a:cxnLst/>
              <a:rect l="l" t="t" r="r" b="b"/>
              <a:pathLst>
                <a:path w="6438900" h="1109979">
                  <a:moveTo>
                    <a:pt x="9525" y="1103591"/>
                  </a:moveTo>
                  <a:lnTo>
                    <a:pt x="9067" y="1102474"/>
                  </a:lnTo>
                  <a:lnTo>
                    <a:pt x="7200" y="1100607"/>
                  </a:lnTo>
                  <a:lnTo>
                    <a:pt x="6083" y="1100137"/>
                  </a:lnTo>
                  <a:lnTo>
                    <a:pt x="3454" y="1100137"/>
                  </a:lnTo>
                  <a:lnTo>
                    <a:pt x="2336" y="1100607"/>
                  </a:lnTo>
                  <a:lnTo>
                    <a:pt x="469" y="1102474"/>
                  </a:lnTo>
                  <a:lnTo>
                    <a:pt x="0" y="1103591"/>
                  </a:lnTo>
                  <a:lnTo>
                    <a:pt x="0" y="1106220"/>
                  </a:lnTo>
                  <a:lnTo>
                    <a:pt x="469" y="1107338"/>
                  </a:lnTo>
                  <a:lnTo>
                    <a:pt x="2336" y="1109205"/>
                  </a:lnTo>
                  <a:lnTo>
                    <a:pt x="3454" y="1109662"/>
                  </a:lnTo>
                  <a:lnTo>
                    <a:pt x="6083" y="1109662"/>
                  </a:lnTo>
                  <a:lnTo>
                    <a:pt x="7200" y="1109205"/>
                  </a:lnTo>
                  <a:lnTo>
                    <a:pt x="9067" y="1107338"/>
                  </a:lnTo>
                  <a:lnTo>
                    <a:pt x="9525" y="1106220"/>
                  </a:lnTo>
                  <a:lnTo>
                    <a:pt x="9525" y="1103591"/>
                  </a:lnTo>
                  <a:close/>
                </a:path>
                <a:path w="6438900" h="1109979">
                  <a:moveTo>
                    <a:pt x="9525" y="736879"/>
                  </a:moveTo>
                  <a:lnTo>
                    <a:pt x="9067" y="735761"/>
                  </a:lnTo>
                  <a:lnTo>
                    <a:pt x="7200" y="733894"/>
                  </a:lnTo>
                  <a:lnTo>
                    <a:pt x="6083" y="733425"/>
                  </a:lnTo>
                  <a:lnTo>
                    <a:pt x="3454" y="733425"/>
                  </a:lnTo>
                  <a:lnTo>
                    <a:pt x="2336" y="733894"/>
                  </a:lnTo>
                  <a:lnTo>
                    <a:pt x="469" y="735761"/>
                  </a:lnTo>
                  <a:lnTo>
                    <a:pt x="0" y="736879"/>
                  </a:lnTo>
                  <a:lnTo>
                    <a:pt x="0" y="739508"/>
                  </a:lnTo>
                  <a:lnTo>
                    <a:pt x="469" y="740625"/>
                  </a:lnTo>
                  <a:lnTo>
                    <a:pt x="2336" y="742492"/>
                  </a:lnTo>
                  <a:lnTo>
                    <a:pt x="3454" y="742950"/>
                  </a:lnTo>
                  <a:lnTo>
                    <a:pt x="6083" y="742950"/>
                  </a:lnTo>
                  <a:lnTo>
                    <a:pt x="7200" y="742492"/>
                  </a:lnTo>
                  <a:lnTo>
                    <a:pt x="9067" y="740625"/>
                  </a:lnTo>
                  <a:lnTo>
                    <a:pt x="9525" y="739508"/>
                  </a:lnTo>
                  <a:lnTo>
                    <a:pt x="9525" y="736879"/>
                  </a:lnTo>
                  <a:close/>
                </a:path>
                <a:path w="6438900" h="1109979">
                  <a:moveTo>
                    <a:pt x="9525" y="370166"/>
                  </a:moveTo>
                  <a:lnTo>
                    <a:pt x="9067" y="369049"/>
                  </a:lnTo>
                  <a:lnTo>
                    <a:pt x="7200" y="367182"/>
                  </a:lnTo>
                  <a:lnTo>
                    <a:pt x="6083" y="366712"/>
                  </a:lnTo>
                  <a:lnTo>
                    <a:pt x="3454" y="366712"/>
                  </a:lnTo>
                  <a:lnTo>
                    <a:pt x="2336" y="367182"/>
                  </a:lnTo>
                  <a:lnTo>
                    <a:pt x="469" y="369049"/>
                  </a:lnTo>
                  <a:lnTo>
                    <a:pt x="0" y="370166"/>
                  </a:lnTo>
                  <a:lnTo>
                    <a:pt x="0" y="372795"/>
                  </a:lnTo>
                  <a:lnTo>
                    <a:pt x="469" y="373913"/>
                  </a:lnTo>
                  <a:lnTo>
                    <a:pt x="2336" y="375780"/>
                  </a:lnTo>
                  <a:lnTo>
                    <a:pt x="3454" y="376237"/>
                  </a:lnTo>
                  <a:lnTo>
                    <a:pt x="6083" y="376237"/>
                  </a:lnTo>
                  <a:lnTo>
                    <a:pt x="7200" y="375780"/>
                  </a:lnTo>
                  <a:lnTo>
                    <a:pt x="9067" y="373913"/>
                  </a:lnTo>
                  <a:lnTo>
                    <a:pt x="9525" y="372795"/>
                  </a:lnTo>
                  <a:lnTo>
                    <a:pt x="9525" y="370166"/>
                  </a:lnTo>
                  <a:close/>
                </a:path>
                <a:path w="6438900" h="1109979">
                  <a:moveTo>
                    <a:pt x="9525" y="3454"/>
                  </a:moveTo>
                  <a:lnTo>
                    <a:pt x="9067" y="2336"/>
                  </a:lnTo>
                  <a:lnTo>
                    <a:pt x="7200" y="469"/>
                  </a:lnTo>
                  <a:lnTo>
                    <a:pt x="6083" y="0"/>
                  </a:lnTo>
                  <a:lnTo>
                    <a:pt x="3454" y="0"/>
                  </a:lnTo>
                  <a:lnTo>
                    <a:pt x="2336" y="469"/>
                  </a:lnTo>
                  <a:lnTo>
                    <a:pt x="469" y="2336"/>
                  </a:lnTo>
                  <a:lnTo>
                    <a:pt x="0" y="3454"/>
                  </a:lnTo>
                  <a:lnTo>
                    <a:pt x="0" y="6083"/>
                  </a:lnTo>
                  <a:lnTo>
                    <a:pt x="469" y="7200"/>
                  </a:lnTo>
                  <a:lnTo>
                    <a:pt x="2336" y="9067"/>
                  </a:lnTo>
                  <a:lnTo>
                    <a:pt x="3454" y="9525"/>
                  </a:lnTo>
                  <a:lnTo>
                    <a:pt x="6083" y="9525"/>
                  </a:lnTo>
                  <a:lnTo>
                    <a:pt x="7200" y="9067"/>
                  </a:lnTo>
                  <a:lnTo>
                    <a:pt x="9067" y="7200"/>
                  </a:lnTo>
                  <a:lnTo>
                    <a:pt x="9525" y="6083"/>
                  </a:lnTo>
                  <a:lnTo>
                    <a:pt x="9525" y="3454"/>
                  </a:lnTo>
                  <a:close/>
                </a:path>
                <a:path w="6438900" h="1109979">
                  <a:moveTo>
                    <a:pt x="57150" y="1103591"/>
                  </a:moveTo>
                  <a:lnTo>
                    <a:pt x="56692" y="1102474"/>
                  </a:lnTo>
                  <a:lnTo>
                    <a:pt x="54825" y="1100607"/>
                  </a:lnTo>
                  <a:lnTo>
                    <a:pt x="53708" y="1100137"/>
                  </a:lnTo>
                  <a:lnTo>
                    <a:pt x="51079" y="1100137"/>
                  </a:lnTo>
                  <a:lnTo>
                    <a:pt x="49961" y="1100607"/>
                  </a:lnTo>
                  <a:lnTo>
                    <a:pt x="48094" y="1102474"/>
                  </a:lnTo>
                  <a:lnTo>
                    <a:pt x="47625" y="1103591"/>
                  </a:lnTo>
                  <a:lnTo>
                    <a:pt x="47625" y="1106220"/>
                  </a:lnTo>
                  <a:lnTo>
                    <a:pt x="48094" y="1107338"/>
                  </a:lnTo>
                  <a:lnTo>
                    <a:pt x="49961" y="1109205"/>
                  </a:lnTo>
                  <a:lnTo>
                    <a:pt x="51079" y="1109662"/>
                  </a:lnTo>
                  <a:lnTo>
                    <a:pt x="53708" y="1109662"/>
                  </a:lnTo>
                  <a:lnTo>
                    <a:pt x="54825" y="1109205"/>
                  </a:lnTo>
                  <a:lnTo>
                    <a:pt x="56692" y="1107338"/>
                  </a:lnTo>
                  <a:lnTo>
                    <a:pt x="57150" y="1106220"/>
                  </a:lnTo>
                  <a:lnTo>
                    <a:pt x="57150" y="1103591"/>
                  </a:lnTo>
                  <a:close/>
                </a:path>
                <a:path w="6438900" h="1109979">
                  <a:moveTo>
                    <a:pt x="57150" y="736879"/>
                  </a:moveTo>
                  <a:lnTo>
                    <a:pt x="56692" y="735761"/>
                  </a:lnTo>
                  <a:lnTo>
                    <a:pt x="54825" y="733894"/>
                  </a:lnTo>
                  <a:lnTo>
                    <a:pt x="53708" y="733425"/>
                  </a:lnTo>
                  <a:lnTo>
                    <a:pt x="51079" y="733425"/>
                  </a:lnTo>
                  <a:lnTo>
                    <a:pt x="49961" y="733894"/>
                  </a:lnTo>
                  <a:lnTo>
                    <a:pt x="48094" y="735761"/>
                  </a:lnTo>
                  <a:lnTo>
                    <a:pt x="47625" y="736879"/>
                  </a:lnTo>
                  <a:lnTo>
                    <a:pt x="47625" y="739508"/>
                  </a:lnTo>
                  <a:lnTo>
                    <a:pt x="48094" y="740625"/>
                  </a:lnTo>
                  <a:lnTo>
                    <a:pt x="49961" y="742492"/>
                  </a:lnTo>
                  <a:lnTo>
                    <a:pt x="51079" y="742950"/>
                  </a:lnTo>
                  <a:lnTo>
                    <a:pt x="53708" y="742950"/>
                  </a:lnTo>
                  <a:lnTo>
                    <a:pt x="54825" y="742492"/>
                  </a:lnTo>
                  <a:lnTo>
                    <a:pt x="56692" y="740625"/>
                  </a:lnTo>
                  <a:lnTo>
                    <a:pt x="57150" y="739508"/>
                  </a:lnTo>
                  <a:lnTo>
                    <a:pt x="57150" y="736879"/>
                  </a:lnTo>
                  <a:close/>
                </a:path>
                <a:path w="6438900" h="1109979">
                  <a:moveTo>
                    <a:pt x="57150" y="370166"/>
                  </a:moveTo>
                  <a:lnTo>
                    <a:pt x="56692" y="369049"/>
                  </a:lnTo>
                  <a:lnTo>
                    <a:pt x="54825" y="367182"/>
                  </a:lnTo>
                  <a:lnTo>
                    <a:pt x="53708" y="366712"/>
                  </a:lnTo>
                  <a:lnTo>
                    <a:pt x="51079" y="366712"/>
                  </a:lnTo>
                  <a:lnTo>
                    <a:pt x="49961" y="367182"/>
                  </a:lnTo>
                  <a:lnTo>
                    <a:pt x="48094" y="369049"/>
                  </a:lnTo>
                  <a:lnTo>
                    <a:pt x="47625" y="370166"/>
                  </a:lnTo>
                  <a:lnTo>
                    <a:pt x="47625" y="372795"/>
                  </a:lnTo>
                  <a:lnTo>
                    <a:pt x="48094" y="373913"/>
                  </a:lnTo>
                  <a:lnTo>
                    <a:pt x="49961" y="375780"/>
                  </a:lnTo>
                  <a:lnTo>
                    <a:pt x="51079" y="376237"/>
                  </a:lnTo>
                  <a:lnTo>
                    <a:pt x="53708" y="376237"/>
                  </a:lnTo>
                  <a:lnTo>
                    <a:pt x="54825" y="375780"/>
                  </a:lnTo>
                  <a:lnTo>
                    <a:pt x="56692" y="373913"/>
                  </a:lnTo>
                  <a:lnTo>
                    <a:pt x="57150" y="372795"/>
                  </a:lnTo>
                  <a:lnTo>
                    <a:pt x="57150" y="370166"/>
                  </a:lnTo>
                  <a:close/>
                </a:path>
                <a:path w="6438900" h="1109979">
                  <a:moveTo>
                    <a:pt x="57150" y="3454"/>
                  </a:moveTo>
                  <a:lnTo>
                    <a:pt x="56692" y="2336"/>
                  </a:lnTo>
                  <a:lnTo>
                    <a:pt x="54825" y="469"/>
                  </a:lnTo>
                  <a:lnTo>
                    <a:pt x="53708" y="0"/>
                  </a:lnTo>
                  <a:lnTo>
                    <a:pt x="51079" y="0"/>
                  </a:lnTo>
                  <a:lnTo>
                    <a:pt x="49961" y="469"/>
                  </a:lnTo>
                  <a:lnTo>
                    <a:pt x="48094" y="2336"/>
                  </a:lnTo>
                  <a:lnTo>
                    <a:pt x="47625" y="3454"/>
                  </a:lnTo>
                  <a:lnTo>
                    <a:pt x="47625" y="6083"/>
                  </a:lnTo>
                  <a:lnTo>
                    <a:pt x="48094" y="7200"/>
                  </a:lnTo>
                  <a:lnTo>
                    <a:pt x="49961" y="9067"/>
                  </a:lnTo>
                  <a:lnTo>
                    <a:pt x="51079" y="9525"/>
                  </a:lnTo>
                  <a:lnTo>
                    <a:pt x="53708" y="9525"/>
                  </a:lnTo>
                  <a:lnTo>
                    <a:pt x="54825" y="9067"/>
                  </a:lnTo>
                  <a:lnTo>
                    <a:pt x="56692" y="7200"/>
                  </a:lnTo>
                  <a:lnTo>
                    <a:pt x="57150" y="6083"/>
                  </a:lnTo>
                  <a:lnTo>
                    <a:pt x="57150" y="3454"/>
                  </a:lnTo>
                  <a:close/>
                </a:path>
                <a:path w="6438900" h="1109979">
                  <a:moveTo>
                    <a:pt x="104775" y="1103591"/>
                  </a:moveTo>
                  <a:lnTo>
                    <a:pt x="104317" y="1102474"/>
                  </a:lnTo>
                  <a:lnTo>
                    <a:pt x="102450" y="1100607"/>
                  </a:lnTo>
                  <a:lnTo>
                    <a:pt x="101333" y="1100137"/>
                  </a:lnTo>
                  <a:lnTo>
                    <a:pt x="98704" y="1100137"/>
                  </a:lnTo>
                  <a:lnTo>
                    <a:pt x="97586" y="1100607"/>
                  </a:lnTo>
                  <a:lnTo>
                    <a:pt x="95719" y="1102474"/>
                  </a:lnTo>
                  <a:lnTo>
                    <a:pt x="95250" y="1103591"/>
                  </a:lnTo>
                  <a:lnTo>
                    <a:pt x="95250" y="1106220"/>
                  </a:lnTo>
                  <a:lnTo>
                    <a:pt x="95719" y="1107338"/>
                  </a:lnTo>
                  <a:lnTo>
                    <a:pt x="97586" y="1109205"/>
                  </a:lnTo>
                  <a:lnTo>
                    <a:pt x="98704" y="1109662"/>
                  </a:lnTo>
                  <a:lnTo>
                    <a:pt x="101333" y="1109662"/>
                  </a:lnTo>
                  <a:lnTo>
                    <a:pt x="102450" y="1109205"/>
                  </a:lnTo>
                  <a:lnTo>
                    <a:pt x="104317" y="1107338"/>
                  </a:lnTo>
                  <a:lnTo>
                    <a:pt x="104775" y="1106220"/>
                  </a:lnTo>
                  <a:lnTo>
                    <a:pt x="104775" y="1103591"/>
                  </a:lnTo>
                  <a:close/>
                </a:path>
                <a:path w="6438900" h="1109979">
                  <a:moveTo>
                    <a:pt x="104775" y="736879"/>
                  </a:moveTo>
                  <a:lnTo>
                    <a:pt x="104317" y="735761"/>
                  </a:lnTo>
                  <a:lnTo>
                    <a:pt x="102450" y="733894"/>
                  </a:lnTo>
                  <a:lnTo>
                    <a:pt x="101333" y="733425"/>
                  </a:lnTo>
                  <a:lnTo>
                    <a:pt x="98704" y="733425"/>
                  </a:lnTo>
                  <a:lnTo>
                    <a:pt x="97586" y="733894"/>
                  </a:lnTo>
                  <a:lnTo>
                    <a:pt x="95719" y="735761"/>
                  </a:lnTo>
                  <a:lnTo>
                    <a:pt x="95250" y="736879"/>
                  </a:lnTo>
                  <a:lnTo>
                    <a:pt x="95250" y="739508"/>
                  </a:lnTo>
                  <a:lnTo>
                    <a:pt x="95719" y="740625"/>
                  </a:lnTo>
                  <a:lnTo>
                    <a:pt x="97586" y="742492"/>
                  </a:lnTo>
                  <a:lnTo>
                    <a:pt x="98704" y="742950"/>
                  </a:lnTo>
                  <a:lnTo>
                    <a:pt x="101333" y="742950"/>
                  </a:lnTo>
                  <a:lnTo>
                    <a:pt x="102450" y="742492"/>
                  </a:lnTo>
                  <a:lnTo>
                    <a:pt x="104317" y="740625"/>
                  </a:lnTo>
                  <a:lnTo>
                    <a:pt x="104775" y="739508"/>
                  </a:lnTo>
                  <a:lnTo>
                    <a:pt x="104775" y="736879"/>
                  </a:lnTo>
                  <a:close/>
                </a:path>
                <a:path w="6438900" h="1109979">
                  <a:moveTo>
                    <a:pt x="104775" y="370166"/>
                  </a:moveTo>
                  <a:lnTo>
                    <a:pt x="104317" y="369049"/>
                  </a:lnTo>
                  <a:lnTo>
                    <a:pt x="102450" y="367182"/>
                  </a:lnTo>
                  <a:lnTo>
                    <a:pt x="101333" y="366712"/>
                  </a:lnTo>
                  <a:lnTo>
                    <a:pt x="98704" y="366712"/>
                  </a:lnTo>
                  <a:lnTo>
                    <a:pt x="97586" y="367182"/>
                  </a:lnTo>
                  <a:lnTo>
                    <a:pt x="95719" y="369049"/>
                  </a:lnTo>
                  <a:lnTo>
                    <a:pt x="95250" y="370166"/>
                  </a:lnTo>
                  <a:lnTo>
                    <a:pt x="95250" y="372795"/>
                  </a:lnTo>
                  <a:lnTo>
                    <a:pt x="95719" y="373913"/>
                  </a:lnTo>
                  <a:lnTo>
                    <a:pt x="97586" y="375780"/>
                  </a:lnTo>
                  <a:lnTo>
                    <a:pt x="98704" y="376237"/>
                  </a:lnTo>
                  <a:lnTo>
                    <a:pt x="101333" y="376237"/>
                  </a:lnTo>
                  <a:lnTo>
                    <a:pt x="102450" y="375780"/>
                  </a:lnTo>
                  <a:lnTo>
                    <a:pt x="104317" y="373913"/>
                  </a:lnTo>
                  <a:lnTo>
                    <a:pt x="104775" y="372795"/>
                  </a:lnTo>
                  <a:lnTo>
                    <a:pt x="104775" y="370166"/>
                  </a:lnTo>
                  <a:close/>
                </a:path>
                <a:path w="6438900" h="1109979">
                  <a:moveTo>
                    <a:pt x="104775" y="3454"/>
                  </a:moveTo>
                  <a:lnTo>
                    <a:pt x="104317" y="2336"/>
                  </a:lnTo>
                  <a:lnTo>
                    <a:pt x="102450" y="469"/>
                  </a:lnTo>
                  <a:lnTo>
                    <a:pt x="101333" y="0"/>
                  </a:lnTo>
                  <a:lnTo>
                    <a:pt x="98704" y="0"/>
                  </a:lnTo>
                  <a:lnTo>
                    <a:pt x="97586" y="469"/>
                  </a:lnTo>
                  <a:lnTo>
                    <a:pt x="95719" y="2336"/>
                  </a:lnTo>
                  <a:lnTo>
                    <a:pt x="95250" y="3454"/>
                  </a:lnTo>
                  <a:lnTo>
                    <a:pt x="95250" y="6083"/>
                  </a:lnTo>
                  <a:lnTo>
                    <a:pt x="95719" y="7200"/>
                  </a:lnTo>
                  <a:lnTo>
                    <a:pt x="97586" y="9067"/>
                  </a:lnTo>
                  <a:lnTo>
                    <a:pt x="98704" y="9525"/>
                  </a:lnTo>
                  <a:lnTo>
                    <a:pt x="101333" y="9525"/>
                  </a:lnTo>
                  <a:lnTo>
                    <a:pt x="102450" y="9067"/>
                  </a:lnTo>
                  <a:lnTo>
                    <a:pt x="104317" y="7200"/>
                  </a:lnTo>
                  <a:lnTo>
                    <a:pt x="104775" y="6083"/>
                  </a:lnTo>
                  <a:lnTo>
                    <a:pt x="104775" y="3454"/>
                  </a:lnTo>
                  <a:close/>
                </a:path>
                <a:path w="6438900" h="1109979">
                  <a:moveTo>
                    <a:pt x="152400" y="1103591"/>
                  </a:moveTo>
                  <a:lnTo>
                    <a:pt x="151942" y="1102474"/>
                  </a:lnTo>
                  <a:lnTo>
                    <a:pt x="150075" y="1100607"/>
                  </a:lnTo>
                  <a:lnTo>
                    <a:pt x="148958" y="1100137"/>
                  </a:lnTo>
                  <a:lnTo>
                    <a:pt x="146329" y="1100137"/>
                  </a:lnTo>
                  <a:lnTo>
                    <a:pt x="145211" y="1100607"/>
                  </a:lnTo>
                  <a:lnTo>
                    <a:pt x="143344" y="1102474"/>
                  </a:lnTo>
                  <a:lnTo>
                    <a:pt x="142875" y="1103591"/>
                  </a:lnTo>
                  <a:lnTo>
                    <a:pt x="142875" y="1106220"/>
                  </a:lnTo>
                  <a:lnTo>
                    <a:pt x="143344" y="1107338"/>
                  </a:lnTo>
                  <a:lnTo>
                    <a:pt x="145211" y="1109205"/>
                  </a:lnTo>
                  <a:lnTo>
                    <a:pt x="146329" y="1109662"/>
                  </a:lnTo>
                  <a:lnTo>
                    <a:pt x="148958" y="1109662"/>
                  </a:lnTo>
                  <a:lnTo>
                    <a:pt x="150075" y="1109205"/>
                  </a:lnTo>
                  <a:lnTo>
                    <a:pt x="151942" y="1107338"/>
                  </a:lnTo>
                  <a:lnTo>
                    <a:pt x="152400" y="1106220"/>
                  </a:lnTo>
                  <a:lnTo>
                    <a:pt x="152400" y="1103591"/>
                  </a:lnTo>
                  <a:close/>
                </a:path>
                <a:path w="6438900" h="1109979">
                  <a:moveTo>
                    <a:pt x="152400" y="736879"/>
                  </a:moveTo>
                  <a:lnTo>
                    <a:pt x="151942" y="735761"/>
                  </a:lnTo>
                  <a:lnTo>
                    <a:pt x="150075" y="733894"/>
                  </a:lnTo>
                  <a:lnTo>
                    <a:pt x="148958" y="733425"/>
                  </a:lnTo>
                  <a:lnTo>
                    <a:pt x="146329" y="733425"/>
                  </a:lnTo>
                  <a:lnTo>
                    <a:pt x="145211" y="733894"/>
                  </a:lnTo>
                  <a:lnTo>
                    <a:pt x="143344" y="735761"/>
                  </a:lnTo>
                  <a:lnTo>
                    <a:pt x="142875" y="736879"/>
                  </a:lnTo>
                  <a:lnTo>
                    <a:pt x="142875" y="739508"/>
                  </a:lnTo>
                  <a:lnTo>
                    <a:pt x="143344" y="740625"/>
                  </a:lnTo>
                  <a:lnTo>
                    <a:pt x="145211" y="742492"/>
                  </a:lnTo>
                  <a:lnTo>
                    <a:pt x="146329" y="742950"/>
                  </a:lnTo>
                  <a:lnTo>
                    <a:pt x="148958" y="742950"/>
                  </a:lnTo>
                  <a:lnTo>
                    <a:pt x="150075" y="742492"/>
                  </a:lnTo>
                  <a:lnTo>
                    <a:pt x="151942" y="740625"/>
                  </a:lnTo>
                  <a:lnTo>
                    <a:pt x="152400" y="739508"/>
                  </a:lnTo>
                  <a:lnTo>
                    <a:pt x="152400" y="736879"/>
                  </a:lnTo>
                  <a:close/>
                </a:path>
                <a:path w="6438900" h="1109979">
                  <a:moveTo>
                    <a:pt x="152400" y="370166"/>
                  </a:moveTo>
                  <a:lnTo>
                    <a:pt x="151942" y="369049"/>
                  </a:lnTo>
                  <a:lnTo>
                    <a:pt x="150075" y="367182"/>
                  </a:lnTo>
                  <a:lnTo>
                    <a:pt x="148958" y="366712"/>
                  </a:lnTo>
                  <a:lnTo>
                    <a:pt x="146329" y="366712"/>
                  </a:lnTo>
                  <a:lnTo>
                    <a:pt x="145211" y="367182"/>
                  </a:lnTo>
                  <a:lnTo>
                    <a:pt x="143344" y="369049"/>
                  </a:lnTo>
                  <a:lnTo>
                    <a:pt x="142875" y="370166"/>
                  </a:lnTo>
                  <a:lnTo>
                    <a:pt x="142875" y="372795"/>
                  </a:lnTo>
                  <a:lnTo>
                    <a:pt x="143344" y="373913"/>
                  </a:lnTo>
                  <a:lnTo>
                    <a:pt x="145211" y="375780"/>
                  </a:lnTo>
                  <a:lnTo>
                    <a:pt x="146329" y="376237"/>
                  </a:lnTo>
                  <a:lnTo>
                    <a:pt x="148958" y="376237"/>
                  </a:lnTo>
                  <a:lnTo>
                    <a:pt x="150075" y="375780"/>
                  </a:lnTo>
                  <a:lnTo>
                    <a:pt x="151942" y="373913"/>
                  </a:lnTo>
                  <a:lnTo>
                    <a:pt x="152400" y="372795"/>
                  </a:lnTo>
                  <a:lnTo>
                    <a:pt x="152400" y="370166"/>
                  </a:lnTo>
                  <a:close/>
                </a:path>
                <a:path w="6438900" h="1109979">
                  <a:moveTo>
                    <a:pt x="152400" y="3454"/>
                  </a:moveTo>
                  <a:lnTo>
                    <a:pt x="151942" y="2336"/>
                  </a:lnTo>
                  <a:lnTo>
                    <a:pt x="150075" y="469"/>
                  </a:lnTo>
                  <a:lnTo>
                    <a:pt x="148958" y="0"/>
                  </a:lnTo>
                  <a:lnTo>
                    <a:pt x="146329" y="0"/>
                  </a:lnTo>
                  <a:lnTo>
                    <a:pt x="145211" y="469"/>
                  </a:lnTo>
                  <a:lnTo>
                    <a:pt x="143344" y="2336"/>
                  </a:lnTo>
                  <a:lnTo>
                    <a:pt x="142875" y="3454"/>
                  </a:lnTo>
                  <a:lnTo>
                    <a:pt x="142875" y="6083"/>
                  </a:lnTo>
                  <a:lnTo>
                    <a:pt x="143344" y="7200"/>
                  </a:lnTo>
                  <a:lnTo>
                    <a:pt x="145211" y="9067"/>
                  </a:lnTo>
                  <a:lnTo>
                    <a:pt x="146329" y="9525"/>
                  </a:lnTo>
                  <a:lnTo>
                    <a:pt x="148958" y="9525"/>
                  </a:lnTo>
                  <a:lnTo>
                    <a:pt x="150075" y="9067"/>
                  </a:lnTo>
                  <a:lnTo>
                    <a:pt x="151942" y="7200"/>
                  </a:lnTo>
                  <a:lnTo>
                    <a:pt x="152400" y="6083"/>
                  </a:lnTo>
                  <a:lnTo>
                    <a:pt x="152400" y="3454"/>
                  </a:lnTo>
                  <a:close/>
                </a:path>
                <a:path w="6438900" h="1109979">
                  <a:moveTo>
                    <a:pt x="200025" y="1103591"/>
                  </a:moveTo>
                  <a:lnTo>
                    <a:pt x="199567" y="1102474"/>
                  </a:lnTo>
                  <a:lnTo>
                    <a:pt x="197700" y="1100607"/>
                  </a:lnTo>
                  <a:lnTo>
                    <a:pt x="196583" y="1100137"/>
                  </a:lnTo>
                  <a:lnTo>
                    <a:pt x="193954" y="1100137"/>
                  </a:lnTo>
                  <a:lnTo>
                    <a:pt x="192836" y="1100607"/>
                  </a:lnTo>
                  <a:lnTo>
                    <a:pt x="190969" y="1102474"/>
                  </a:lnTo>
                  <a:lnTo>
                    <a:pt x="190500" y="1103591"/>
                  </a:lnTo>
                  <a:lnTo>
                    <a:pt x="190500" y="1106220"/>
                  </a:lnTo>
                  <a:lnTo>
                    <a:pt x="190969" y="1107338"/>
                  </a:lnTo>
                  <a:lnTo>
                    <a:pt x="192836" y="1109205"/>
                  </a:lnTo>
                  <a:lnTo>
                    <a:pt x="193954" y="1109662"/>
                  </a:lnTo>
                  <a:lnTo>
                    <a:pt x="196583" y="1109662"/>
                  </a:lnTo>
                  <a:lnTo>
                    <a:pt x="197700" y="1109205"/>
                  </a:lnTo>
                  <a:lnTo>
                    <a:pt x="199567" y="1107338"/>
                  </a:lnTo>
                  <a:lnTo>
                    <a:pt x="200025" y="1106220"/>
                  </a:lnTo>
                  <a:lnTo>
                    <a:pt x="200025" y="1103591"/>
                  </a:lnTo>
                  <a:close/>
                </a:path>
                <a:path w="6438900" h="1109979">
                  <a:moveTo>
                    <a:pt x="200025" y="736879"/>
                  </a:moveTo>
                  <a:lnTo>
                    <a:pt x="199567" y="735761"/>
                  </a:lnTo>
                  <a:lnTo>
                    <a:pt x="197700" y="733894"/>
                  </a:lnTo>
                  <a:lnTo>
                    <a:pt x="196583" y="733425"/>
                  </a:lnTo>
                  <a:lnTo>
                    <a:pt x="193954" y="733425"/>
                  </a:lnTo>
                  <a:lnTo>
                    <a:pt x="192836" y="733894"/>
                  </a:lnTo>
                  <a:lnTo>
                    <a:pt x="190969" y="735761"/>
                  </a:lnTo>
                  <a:lnTo>
                    <a:pt x="190500" y="736879"/>
                  </a:lnTo>
                  <a:lnTo>
                    <a:pt x="190500" y="739508"/>
                  </a:lnTo>
                  <a:lnTo>
                    <a:pt x="190969" y="740625"/>
                  </a:lnTo>
                  <a:lnTo>
                    <a:pt x="192836" y="742492"/>
                  </a:lnTo>
                  <a:lnTo>
                    <a:pt x="193954" y="742950"/>
                  </a:lnTo>
                  <a:lnTo>
                    <a:pt x="196583" y="742950"/>
                  </a:lnTo>
                  <a:lnTo>
                    <a:pt x="197700" y="742492"/>
                  </a:lnTo>
                  <a:lnTo>
                    <a:pt x="199567" y="740625"/>
                  </a:lnTo>
                  <a:lnTo>
                    <a:pt x="200025" y="739508"/>
                  </a:lnTo>
                  <a:lnTo>
                    <a:pt x="200025" y="736879"/>
                  </a:lnTo>
                  <a:close/>
                </a:path>
                <a:path w="6438900" h="1109979">
                  <a:moveTo>
                    <a:pt x="200025" y="370166"/>
                  </a:moveTo>
                  <a:lnTo>
                    <a:pt x="199567" y="369049"/>
                  </a:lnTo>
                  <a:lnTo>
                    <a:pt x="197700" y="367182"/>
                  </a:lnTo>
                  <a:lnTo>
                    <a:pt x="196583" y="366712"/>
                  </a:lnTo>
                  <a:lnTo>
                    <a:pt x="193954" y="366712"/>
                  </a:lnTo>
                  <a:lnTo>
                    <a:pt x="192836" y="367182"/>
                  </a:lnTo>
                  <a:lnTo>
                    <a:pt x="190969" y="369049"/>
                  </a:lnTo>
                  <a:lnTo>
                    <a:pt x="190500" y="370166"/>
                  </a:lnTo>
                  <a:lnTo>
                    <a:pt x="190500" y="372795"/>
                  </a:lnTo>
                  <a:lnTo>
                    <a:pt x="190969" y="373913"/>
                  </a:lnTo>
                  <a:lnTo>
                    <a:pt x="192836" y="375780"/>
                  </a:lnTo>
                  <a:lnTo>
                    <a:pt x="193954" y="376237"/>
                  </a:lnTo>
                  <a:lnTo>
                    <a:pt x="196583" y="376237"/>
                  </a:lnTo>
                  <a:lnTo>
                    <a:pt x="197700" y="375780"/>
                  </a:lnTo>
                  <a:lnTo>
                    <a:pt x="199567" y="373913"/>
                  </a:lnTo>
                  <a:lnTo>
                    <a:pt x="200025" y="372795"/>
                  </a:lnTo>
                  <a:lnTo>
                    <a:pt x="200025" y="370166"/>
                  </a:lnTo>
                  <a:close/>
                </a:path>
                <a:path w="6438900" h="1109979">
                  <a:moveTo>
                    <a:pt x="200025" y="3454"/>
                  </a:moveTo>
                  <a:lnTo>
                    <a:pt x="199567" y="2336"/>
                  </a:lnTo>
                  <a:lnTo>
                    <a:pt x="197700" y="469"/>
                  </a:lnTo>
                  <a:lnTo>
                    <a:pt x="196583" y="0"/>
                  </a:lnTo>
                  <a:lnTo>
                    <a:pt x="193954" y="0"/>
                  </a:lnTo>
                  <a:lnTo>
                    <a:pt x="192836" y="469"/>
                  </a:lnTo>
                  <a:lnTo>
                    <a:pt x="190969" y="2336"/>
                  </a:lnTo>
                  <a:lnTo>
                    <a:pt x="190500" y="3454"/>
                  </a:lnTo>
                  <a:lnTo>
                    <a:pt x="190500" y="6083"/>
                  </a:lnTo>
                  <a:lnTo>
                    <a:pt x="190969" y="7200"/>
                  </a:lnTo>
                  <a:lnTo>
                    <a:pt x="192836" y="9067"/>
                  </a:lnTo>
                  <a:lnTo>
                    <a:pt x="193954" y="9525"/>
                  </a:lnTo>
                  <a:lnTo>
                    <a:pt x="196583" y="9525"/>
                  </a:lnTo>
                  <a:lnTo>
                    <a:pt x="197700" y="9067"/>
                  </a:lnTo>
                  <a:lnTo>
                    <a:pt x="199567" y="7200"/>
                  </a:lnTo>
                  <a:lnTo>
                    <a:pt x="200025" y="6083"/>
                  </a:lnTo>
                  <a:lnTo>
                    <a:pt x="200025" y="3454"/>
                  </a:lnTo>
                  <a:close/>
                </a:path>
                <a:path w="6438900" h="1109979">
                  <a:moveTo>
                    <a:pt x="247650" y="1103591"/>
                  </a:moveTo>
                  <a:lnTo>
                    <a:pt x="247192" y="1102474"/>
                  </a:lnTo>
                  <a:lnTo>
                    <a:pt x="245325" y="1100607"/>
                  </a:lnTo>
                  <a:lnTo>
                    <a:pt x="244208" y="1100137"/>
                  </a:lnTo>
                  <a:lnTo>
                    <a:pt x="241579" y="1100137"/>
                  </a:lnTo>
                  <a:lnTo>
                    <a:pt x="240461" y="1100607"/>
                  </a:lnTo>
                  <a:lnTo>
                    <a:pt x="238594" y="1102474"/>
                  </a:lnTo>
                  <a:lnTo>
                    <a:pt x="238125" y="1103591"/>
                  </a:lnTo>
                  <a:lnTo>
                    <a:pt x="238125" y="1106220"/>
                  </a:lnTo>
                  <a:lnTo>
                    <a:pt x="238594" y="1107338"/>
                  </a:lnTo>
                  <a:lnTo>
                    <a:pt x="240461" y="1109205"/>
                  </a:lnTo>
                  <a:lnTo>
                    <a:pt x="241579" y="1109662"/>
                  </a:lnTo>
                  <a:lnTo>
                    <a:pt x="244208" y="1109662"/>
                  </a:lnTo>
                  <a:lnTo>
                    <a:pt x="245325" y="1109205"/>
                  </a:lnTo>
                  <a:lnTo>
                    <a:pt x="247192" y="1107338"/>
                  </a:lnTo>
                  <a:lnTo>
                    <a:pt x="247650" y="1106220"/>
                  </a:lnTo>
                  <a:lnTo>
                    <a:pt x="247650" y="1103591"/>
                  </a:lnTo>
                  <a:close/>
                </a:path>
                <a:path w="6438900" h="1109979">
                  <a:moveTo>
                    <a:pt x="247650" y="736879"/>
                  </a:moveTo>
                  <a:lnTo>
                    <a:pt x="247192" y="735761"/>
                  </a:lnTo>
                  <a:lnTo>
                    <a:pt x="245325" y="733894"/>
                  </a:lnTo>
                  <a:lnTo>
                    <a:pt x="244208" y="733425"/>
                  </a:lnTo>
                  <a:lnTo>
                    <a:pt x="241579" y="733425"/>
                  </a:lnTo>
                  <a:lnTo>
                    <a:pt x="240461" y="733894"/>
                  </a:lnTo>
                  <a:lnTo>
                    <a:pt x="238594" y="735761"/>
                  </a:lnTo>
                  <a:lnTo>
                    <a:pt x="238125" y="736879"/>
                  </a:lnTo>
                  <a:lnTo>
                    <a:pt x="238125" y="739508"/>
                  </a:lnTo>
                  <a:lnTo>
                    <a:pt x="238594" y="740625"/>
                  </a:lnTo>
                  <a:lnTo>
                    <a:pt x="240461" y="742492"/>
                  </a:lnTo>
                  <a:lnTo>
                    <a:pt x="241579" y="742950"/>
                  </a:lnTo>
                  <a:lnTo>
                    <a:pt x="244208" y="742950"/>
                  </a:lnTo>
                  <a:lnTo>
                    <a:pt x="245325" y="742492"/>
                  </a:lnTo>
                  <a:lnTo>
                    <a:pt x="247192" y="740625"/>
                  </a:lnTo>
                  <a:lnTo>
                    <a:pt x="247650" y="739508"/>
                  </a:lnTo>
                  <a:lnTo>
                    <a:pt x="247650" y="736879"/>
                  </a:lnTo>
                  <a:close/>
                </a:path>
                <a:path w="6438900" h="1109979">
                  <a:moveTo>
                    <a:pt x="247650" y="370166"/>
                  </a:moveTo>
                  <a:lnTo>
                    <a:pt x="247192" y="369049"/>
                  </a:lnTo>
                  <a:lnTo>
                    <a:pt x="245325" y="367182"/>
                  </a:lnTo>
                  <a:lnTo>
                    <a:pt x="244208" y="366712"/>
                  </a:lnTo>
                  <a:lnTo>
                    <a:pt x="241579" y="366712"/>
                  </a:lnTo>
                  <a:lnTo>
                    <a:pt x="240461" y="367182"/>
                  </a:lnTo>
                  <a:lnTo>
                    <a:pt x="238594" y="369049"/>
                  </a:lnTo>
                  <a:lnTo>
                    <a:pt x="238125" y="370166"/>
                  </a:lnTo>
                  <a:lnTo>
                    <a:pt x="238125" y="372795"/>
                  </a:lnTo>
                  <a:lnTo>
                    <a:pt x="238594" y="373913"/>
                  </a:lnTo>
                  <a:lnTo>
                    <a:pt x="240461" y="375780"/>
                  </a:lnTo>
                  <a:lnTo>
                    <a:pt x="241579" y="376237"/>
                  </a:lnTo>
                  <a:lnTo>
                    <a:pt x="244208" y="376237"/>
                  </a:lnTo>
                  <a:lnTo>
                    <a:pt x="245325" y="375780"/>
                  </a:lnTo>
                  <a:lnTo>
                    <a:pt x="247192" y="373913"/>
                  </a:lnTo>
                  <a:lnTo>
                    <a:pt x="247650" y="372795"/>
                  </a:lnTo>
                  <a:lnTo>
                    <a:pt x="247650" y="370166"/>
                  </a:lnTo>
                  <a:close/>
                </a:path>
                <a:path w="6438900" h="1109979">
                  <a:moveTo>
                    <a:pt x="247650" y="3454"/>
                  </a:moveTo>
                  <a:lnTo>
                    <a:pt x="247192" y="2336"/>
                  </a:lnTo>
                  <a:lnTo>
                    <a:pt x="245325" y="469"/>
                  </a:lnTo>
                  <a:lnTo>
                    <a:pt x="244208" y="0"/>
                  </a:lnTo>
                  <a:lnTo>
                    <a:pt x="241579" y="0"/>
                  </a:lnTo>
                  <a:lnTo>
                    <a:pt x="240461" y="469"/>
                  </a:lnTo>
                  <a:lnTo>
                    <a:pt x="238594" y="2336"/>
                  </a:lnTo>
                  <a:lnTo>
                    <a:pt x="238125" y="3454"/>
                  </a:lnTo>
                  <a:lnTo>
                    <a:pt x="238125" y="6083"/>
                  </a:lnTo>
                  <a:lnTo>
                    <a:pt x="238594" y="7200"/>
                  </a:lnTo>
                  <a:lnTo>
                    <a:pt x="240461" y="9067"/>
                  </a:lnTo>
                  <a:lnTo>
                    <a:pt x="241579" y="9525"/>
                  </a:lnTo>
                  <a:lnTo>
                    <a:pt x="244208" y="9525"/>
                  </a:lnTo>
                  <a:lnTo>
                    <a:pt x="245325" y="9067"/>
                  </a:lnTo>
                  <a:lnTo>
                    <a:pt x="247192" y="7200"/>
                  </a:lnTo>
                  <a:lnTo>
                    <a:pt x="247650" y="6083"/>
                  </a:lnTo>
                  <a:lnTo>
                    <a:pt x="247650" y="3454"/>
                  </a:lnTo>
                  <a:close/>
                </a:path>
                <a:path w="6438900" h="1109979">
                  <a:moveTo>
                    <a:pt x="295275" y="1103591"/>
                  </a:moveTo>
                  <a:lnTo>
                    <a:pt x="294817" y="1102474"/>
                  </a:lnTo>
                  <a:lnTo>
                    <a:pt x="292950" y="1100607"/>
                  </a:lnTo>
                  <a:lnTo>
                    <a:pt x="291833" y="1100137"/>
                  </a:lnTo>
                  <a:lnTo>
                    <a:pt x="289204" y="1100137"/>
                  </a:lnTo>
                  <a:lnTo>
                    <a:pt x="288086" y="1100607"/>
                  </a:lnTo>
                  <a:lnTo>
                    <a:pt x="286219" y="1102474"/>
                  </a:lnTo>
                  <a:lnTo>
                    <a:pt x="285750" y="1103591"/>
                  </a:lnTo>
                  <a:lnTo>
                    <a:pt x="285750" y="1106220"/>
                  </a:lnTo>
                  <a:lnTo>
                    <a:pt x="286219" y="1107338"/>
                  </a:lnTo>
                  <a:lnTo>
                    <a:pt x="288086" y="1109205"/>
                  </a:lnTo>
                  <a:lnTo>
                    <a:pt x="289204" y="1109662"/>
                  </a:lnTo>
                  <a:lnTo>
                    <a:pt x="291833" y="1109662"/>
                  </a:lnTo>
                  <a:lnTo>
                    <a:pt x="292950" y="1109205"/>
                  </a:lnTo>
                  <a:lnTo>
                    <a:pt x="294817" y="1107338"/>
                  </a:lnTo>
                  <a:lnTo>
                    <a:pt x="295275" y="1106220"/>
                  </a:lnTo>
                  <a:lnTo>
                    <a:pt x="295275" y="1103591"/>
                  </a:lnTo>
                  <a:close/>
                </a:path>
                <a:path w="6438900" h="1109979">
                  <a:moveTo>
                    <a:pt x="295275" y="736879"/>
                  </a:moveTo>
                  <a:lnTo>
                    <a:pt x="294817" y="735761"/>
                  </a:lnTo>
                  <a:lnTo>
                    <a:pt x="292950" y="733894"/>
                  </a:lnTo>
                  <a:lnTo>
                    <a:pt x="291833" y="733425"/>
                  </a:lnTo>
                  <a:lnTo>
                    <a:pt x="289204" y="733425"/>
                  </a:lnTo>
                  <a:lnTo>
                    <a:pt x="288086" y="733894"/>
                  </a:lnTo>
                  <a:lnTo>
                    <a:pt x="286219" y="735761"/>
                  </a:lnTo>
                  <a:lnTo>
                    <a:pt x="285750" y="736879"/>
                  </a:lnTo>
                  <a:lnTo>
                    <a:pt x="285750" y="739508"/>
                  </a:lnTo>
                  <a:lnTo>
                    <a:pt x="286219" y="740625"/>
                  </a:lnTo>
                  <a:lnTo>
                    <a:pt x="288086" y="742492"/>
                  </a:lnTo>
                  <a:lnTo>
                    <a:pt x="289204" y="742950"/>
                  </a:lnTo>
                  <a:lnTo>
                    <a:pt x="291833" y="742950"/>
                  </a:lnTo>
                  <a:lnTo>
                    <a:pt x="292950" y="742492"/>
                  </a:lnTo>
                  <a:lnTo>
                    <a:pt x="294817" y="740625"/>
                  </a:lnTo>
                  <a:lnTo>
                    <a:pt x="295275" y="739508"/>
                  </a:lnTo>
                  <a:lnTo>
                    <a:pt x="295275" y="736879"/>
                  </a:lnTo>
                  <a:close/>
                </a:path>
                <a:path w="6438900" h="1109979">
                  <a:moveTo>
                    <a:pt x="295275" y="370166"/>
                  </a:moveTo>
                  <a:lnTo>
                    <a:pt x="294817" y="369049"/>
                  </a:lnTo>
                  <a:lnTo>
                    <a:pt x="292950" y="367182"/>
                  </a:lnTo>
                  <a:lnTo>
                    <a:pt x="291833" y="366712"/>
                  </a:lnTo>
                  <a:lnTo>
                    <a:pt x="289204" y="366712"/>
                  </a:lnTo>
                  <a:lnTo>
                    <a:pt x="288086" y="367182"/>
                  </a:lnTo>
                  <a:lnTo>
                    <a:pt x="286219" y="369049"/>
                  </a:lnTo>
                  <a:lnTo>
                    <a:pt x="285750" y="370166"/>
                  </a:lnTo>
                  <a:lnTo>
                    <a:pt x="285750" y="372795"/>
                  </a:lnTo>
                  <a:lnTo>
                    <a:pt x="286219" y="373913"/>
                  </a:lnTo>
                  <a:lnTo>
                    <a:pt x="288086" y="375780"/>
                  </a:lnTo>
                  <a:lnTo>
                    <a:pt x="289204" y="376237"/>
                  </a:lnTo>
                  <a:lnTo>
                    <a:pt x="291833" y="376237"/>
                  </a:lnTo>
                  <a:lnTo>
                    <a:pt x="292950" y="375780"/>
                  </a:lnTo>
                  <a:lnTo>
                    <a:pt x="294817" y="373913"/>
                  </a:lnTo>
                  <a:lnTo>
                    <a:pt x="295275" y="372795"/>
                  </a:lnTo>
                  <a:lnTo>
                    <a:pt x="295275" y="370166"/>
                  </a:lnTo>
                  <a:close/>
                </a:path>
                <a:path w="6438900" h="1109979">
                  <a:moveTo>
                    <a:pt x="295275" y="3454"/>
                  </a:moveTo>
                  <a:lnTo>
                    <a:pt x="294817" y="2336"/>
                  </a:lnTo>
                  <a:lnTo>
                    <a:pt x="292950" y="469"/>
                  </a:lnTo>
                  <a:lnTo>
                    <a:pt x="291833" y="0"/>
                  </a:lnTo>
                  <a:lnTo>
                    <a:pt x="289204" y="0"/>
                  </a:lnTo>
                  <a:lnTo>
                    <a:pt x="288086" y="469"/>
                  </a:lnTo>
                  <a:lnTo>
                    <a:pt x="286219" y="2336"/>
                  </a:lnTo>
                  <a:lnTo>
                    <a:pt x="285750" y="3454"/>
                  </a:lnTo>
                  <a:lnTo>
                    <a:pt x="285750" y="6083"/>
                  </a:lnTo>
                  <a:lnTo>
                    <a:pt x="286219" y="7200"/>
                  </a:lnTo>
                  <a:lnTo>
                    <a:pt x="288086" y="9067"/>
                  </a:lnTo>
                  <a:lnTo>
                    <a:pt x="289204" y="9525"/>
                  </a:lnTo>
                  <a:lnTo>
                    <a:pt x="291833" y="9525"/>
                  </a:lnTo>
                  <a:lnTo>
                    <a:pt x="292950" y="9067"/>
                  </a:lnTo>
                  <a:lnTo>
                    <a:pt x="294817" y="7200"/>
                  </a:lnTo>
                  <a:lnTo>
                    <a:pt x="295275" y="6083"/>
                  </a:lnTo>
                  <a:lnTo>
                    <a:pt x="295275" y="3454"/>
                  </a:lnTo>
                  <a:close/>
                </a:path>
                <a:path w="6438900" h="1109979">
                  <a:moveTo>
                    <a:pt x="342900" y="1103591"/>
                  </a:moveTo>
                  <a:lnTo>
                    <a:pt x="342442" y="1102474"/>
                  </a:lnTo>
                  <a:lnTo>
                    <a:pt x="340575" y="1100607"/>
                  </a:lnTo>
                  <a:lnTo>
                    <a:pt x="339458" y="1100137"/>
                  </a:lnTo>
                  <a:lnTo>
                    <a:pt x="336829" y="1100137"/>
                  </a:lnTo>
                  <a:lnTo>
                    <a:pt x="335711" y="1100607"/>
                  </a:lnTo>
                  <a:lnTo>
                    <a:pt x="333844" y="1102474"/>
                  </a:lnTo>
                  <a:lnTo>
                    <a:pt x="333375" y="1103591"/>
                  </a:lnTo>
                  <a:lnTo>
                    <a:pt x="333375" y="1106220"/>
                  </a:lnTo>
                  <a:lnTo>
                    <a:pt x="333844" y="1107338"/>
                  </a:lnTo>
                  <a:lnTo>
                    <a:pt x="335711" y="1109205"/>
                  </a:lnTo>
                  <a:lnTo>
                    <a:pt x="336829" y="1109662"/>
                  </a:lnTo>
                  <a:lnTo>
                    <a:pt x="339458" y="1109662"/>
                  </a:lnTo>
                  <a:lnTo>
                    <a:pt x="340575" y="1109205"/>
                  </a:lnTo>
                  <a:lnTo>
                    <a:pt x="342442" y="1107338"/>
                  </a:lnTo>
                  <a:lnTo>
                    <a:pt x="342900" y="1106220"/>
                  </a:lnTo>
                  <a:lnTo>
                    <a:pt x="342900" y="1103591"/>
                  </a:lnTo>
                  <a:close/>
                </a:path>
                <a:path w="6438900" h="1109979">
                  <a:moveTo>
                    <a:pt x="342900" y="736879"/>
                  </a:moveTo>
                  <a:lnTo>
                    <a:pt x="342442" y="735761"/>
                  </a:lnTo>
                  <a:lnTo>
                    <a:pt x="340575" y="733894"/>
                  </a:lnTo>
                  <a:lnTo>
                    <a:pt x="339458" y="733425"/>
                  </a:lnTo>
                  <a:lnTo>
                    <a:pt x="336829" y="733425"/>
                  </a:lnTo>
                  <a:lnTo>
                    <a:pt x="335711" y="733894"/>
                  </a:lnTo>
                  <a:lnTo>
                    <a:pt x="333844" y="735761"/>
                  </a:lnTo>
                  <a:lnTo>
                    <a:pt x="333375" y="736879"/>
                  </a:lnTo>
                  <a:lnTo>
                    <a:pt x="333375" y="739508"/>
                  </a:lnTo>
                  <a:lnTo>
                    <a:pt x="333844" y="740625"/>
                  </a:lnTo>
                  <a:lnTo>
                    <a:pt x="335711" y="742492"/>
                  </a:lnTo>
                  <a:lnTo>
                    <a:pt x="336829" y="742950"/>
                  </a:lnTo>
                  <a:lnTo>
                    <a:pt x="339458" y="742950"/>
                  </a:lnTo>
                  <a:lnTo>
                    <a:pt x="340575" y="742492"/>
                  </a:lnTo>
                  <a:lnTo>
                    <a:pt x="342442" y="740625"/>
                  </a:lnTo>
                  <a:lnTo>
                    <a:pt x="342900" y="739508"/>
                  </a:lnTo>
                  <a:lnTo>
                    <a:pt x="342900" y="736879"/>
                  </a:lnTo>
                  <a:close/>
                </a:path>
                <a:path w="6438900" h="1109979">
                  <a:moveTo>
                    <a:pt x="342900" y="370166"/>
                  </a:moveTo>
                  <a:lnTo>
                    <a:pt x="342442" y="369049"/>
                  </a:lnTo>
                  <a:lnTo>
                    <a:pt x="340575" y="367182"/>
                  </a:lnTo>
                  <a:lnTo>
                    <a:pt x="339458" y="366712"/>
                  </a:lnTo>
                  <a:lnTo>
                    <a:pt x="336829" y="366712"/>
                  </a:lnTo>
                  <a:lnTo>
                    <a:pt x="335711" y="367182"/>
                  </a:lnTo>
                  <a:lnTo>
                    <a:pt x="333844" y="369049"/>
                  </a:lnTo>
                  <a:lnTo>
                    <a:pt x="333375" y="370166"/>
                  </a:lnTo>
                  <a:lnTo>
                    <a:pt x="333375" y="372795"/>
                  </a:lnTo>
                  <a:lnTo>
                    <a:pt x="333844" y="373913"/>
                  </a:lnTo>
                  <a:lnTo>
                    <a:pt x="335711" y="375780"/>
                  </a:lnTo>
                  <a:lnTo>
                    <a:pt x="336829" y="376237"/>
                  </a:lnTo>
                  <a:lnTo>
                    <a:pt x="339458" y="376237"/>
                  </a:lnTo>
                  <a:lnTo>
                    <a:pt x="340575" y="375780"/>
                  </a:lnTo>
                  <a:lnTo>
                    <a:pt x="342442" y="373913"/>
                  </a:lnTo>
                  <a:lnTo>
                    <a:pt x="342900" y="372795"/>
                  </a:lnTo>
                  <a:lnTo>
                    <a:pt x="342900" y="370166"/>
                  </a:lnTo>
                  <a:close/>
                </a:path>
                <a:path w="6438900" h="1109979">
                  <a:moveTo>
                    <a:pt x="342900" y="3454"/>
                  </a:moveTo>
                  <a:lnTo>
                    <a:pt x="342442" y="2336"/>
                  </a:lnTo>
                  <a:lnTo>
                    <a:pt x="340575" y="469"/>
                  </a:lnTo>
                  <a:lnTo>
                    <a:pt x="339458" y="0"/>
                  </a:lnTo>
                  <a:lnTo>
                    <a:pt x="336829" y="0"/>
                  </a:lnTo>
                  <a:lnTo>
                    <a:pt x="335711" y="469"/>
                  </a:lnTo>
                  <a:lnTo>
                    <a:pt x="333844" y="2336"/>
                  </a:lnTo>
                  <a:lnTo>
                    <a:pt x="333375" y="3454"/>
                  </a:lnTo>
                  <a:lnTo>
                    <a:pt x="333375" y="6083"/>
                  </a:lnTo>
                  <a:lnTo>
                    <a:pt x="333844" y="7200"/>
                  </a:lnTo>
                  <a:lnTo>
                    <a:pt x="335711" y="9067"/>
                  </a:lnTo>
                  <a:lnTo>
                    <a:pt x="336829" y="9525"/>
                  </a:lnTo>
                  <a:lnTo>
                    <a:pt x="339458" y="9525"/>
                  </a:lnTo>
                  <a:lnTo>
                    <a:pt x="340575" y="9067"/>
                  </a:lnTo>
                  <a:lnTo>
                    <a:pt x="342442" y="7200"/>
                  </a:lnTo>
                  <a:lnTo>
                    <a:pt x="342900" y="6083"/>
                  </a:lnTo>
                  <a:lnTo>
                    <a:pt x="342900" y="3454"/>
                  </a:lnTo>
                  <a:close/>
                </a:path>
                <a:path w="6438900" h="1109979">
                  <a:moveTo>
                    <a:pt x="390525" y="1103591"/>
                  </a:moveTo>
                  <a:lnTo>
                    <a:pt x="390067" y="1102474"/>
                  </a:lnTo>
                  <a:lnTo>
                    <a:pt x="388200" y="1100607"/>
                  </a:lnTo>
                  <a:lnTo>
                    <a:pt x="387083" y="1100137"/>
                  </a:lnTo>
                  <a:lnTo>
                    <a:pt x="384454" y="1100137"/>
                  </a:lnTo>
                  <a:lnTo>
                    <a:pt x="383336" y="1100607"/>
                  </a:lnTo>
                  <a:lnTo>
                    <a:pt x="381469" y="1102474"/>
                  </a:lnTo>
                  <a:lnTo>
                    <a:pt x="381000" y="1103591"/>
                  </a:lnTo>
                  <a:lnTo>
                    <a:pt x="381000" y="1106220"/>
                  </a:lnTo>
                  <a:lnTo>
                    <a:pt x="381469" y="1107338"/>
                  </a:lnTo>
                  <a:lnTo>
                    <a:pt x="383336" y="1109205"/>
                  </a:lnTo>
                  <a:lnTo>
                    <a:pt x="384454" y="1109662"/>
                  </a:lnTo>
                  <a:lnTo>
                    <a:pt x="387083" y="1109662"/>
                  </a:lnTo>
                  <a:lnTo>
                    <a:pt x="388200" y="1109205"/>
                  </a:lnTo>
                  <a:lnTo>
                    <a:pt x="390067" y="1107338"/>
                  </a:lnTo>
                  <a:lnTo>
                    <a:pt x="390525" y="1106220"/>
                  </a:lnTo>
                  <a:lnTo>
                    <a:pt x="390525" y="1103591"/>
                  </a:lnTo>
                  <a:close/>
                </a:path>
                <a:path w="6438900" h="1109979">
                  <a:moveTo>
                    <a:pt x="390525" y="736879"/>
                  </a:moveTo>
                  <a:lnTo>
                    <a:pt x="390067" y="735761"/>
                  </a:lnTo>
                  <a:lnTo>
                    <a:pt x="388200" y="733894"/>
                  </a:lnTo>
                  <a:lnTo>
                    <a:pt x="387083" y="733425"/>
                  </a:lnTo>
                  <a:lnTo>
                    <a:pt x="384454" y="733425"/>
                  </a:lnTo>
                  <a:lnTo>
                    <a:pt x="383336" y="733894"/>
                  </a:lnTo>
                  <a:lnTo>
                    <a:pt x="381469" y="735761"/>
                  </a:lnTo>
                  <a:lnTo>
                    <a:pt x="381000" y="736879"/>
                  </a:lnTo>
                  <a:lnTo>
                    <a:pt x="381000" y="739508"/>
                  </a:lnTo>
                  <a:lnTo>
                    <a:pt x="381469" y="740625"/>
                  </a:lnTo>
                  <a:lnTo>
                    <a:pt x="383336" y="742492"/>
                  </a:lnTo>
                  <a:lnTo>
                    <a:pt x="384454" y="742950"/>
                  </a:lnTo>
                  <a:lnTo>
                    <a:pt x="387083" y="742950"/>
                  </a:lnTo>
                  <a:lnTo>
                    <a:pt x="388200" y="742492"/>
                  </a:lnTo>
                  <a:lnTo>
                    <a:pt x="390067" y="740625"/>
                  </a:lnTo>
                  <a:lnTo>
                    <a:pt x="390525" y="739508"/>
                  </a:lnTo>
                  <a:lnTo>
                    <a:pt x="390525" y="736879"/>
                  </a:lnTo>
                  <a:close/>
                </a:path>
                <a:path w="6438900" h="1109979">
                  <a:moveTo>
                    <a:pt x="390525" y="370166"/>
                  </a:moveTo>
                  <a:lnTo>
                    <a:pt x="390067" y="369049"/>
                  </a:lnTo>
                  <a:lnTo>
                    <a:pt x="388200" y="367182"/>
                  </a:lnTo>
                  <a:lnTo>
                    <a:pt x="387083" y="366712"/>
                  </a:lnTo>
                  <a:lnTo>
                    <a:pt x="384454" y="366712"/>
                  </a:lnTo>
                  <a:lnTo>
                    <a:pt x="383336" y="367182"/>
                  </a:lnTo>
                  <a:lnTo>
                    <a:pt x="381469" y="369049"/>
                  </a:lnTo>
                  <a:lnTo>
                    <a:pt x="381000" y="370166"/>
                  </a:lnTo>
                  <a:lnTo>
                    <a:pt x="381000" y="372795"/>
                  </a:lnTo>
                  <a:lnTo>
                    <a:pt x="381469" y="373913"/>
                  </a:lnTo>
                  <a:lnTo>
                    <a:pt x="383336" y="375780"/>
                  </a:lnTo>
                  <a:lnTo>
                    <a:pt x="384454" y="376237"/>
                  </a:lnTo>
                  <a:lnTo>
                    <a:pt x="387083" y="376237"/>
                  </a:lnTo>
                  <a:lnTo>
                    <a:pt x="388200" y="375780"/>
                  </a:lnTo>
                  <a:lnTo>
                    <a:pt x="390067" y="373913"/>
                  </a:lnTo>
                  <a:lnTo>
                    <a:pt x="390525" y="372795"/>
                  </a:lnTo>
                  <a:lnTo>
                    <a:pt x="390525" y="370166"/>
                  </a:lnTo>
                  <a:close/>
                </a:path>
                <a:path w="6438900" h="1109979">
                  <a:moveTo>
                    <a:pt x="390525" y="3454"/>
                  </a:moveTo>
                  <a:lnTo>
                    <a:pt x="390067" y="2336"/>
                  </a:lnTo>
                  <a:lnTo>
                    <a:pt x="388200" y="469"/>
                  </a:lnTo>
                  <a:lnTo>
                    <a:pt x="387083" y="0"/>
                  </a:lnTo>
                  <a:lnTo>
                    <a:pt x="384454" y="0"/>
                  </a:lnTo>
                  <a:lnTo>
                    <a:pt x="383336" y="469"/>
                  </a:lnTo>
                  <a:lnTo>
                    <a:pt x="381469" y="2336"/>
                  </a:lnTo>
                  <a:lnTo>
                    <a:pt x="381000" y="3454"/>
                  </a:lnTo>
                  <a:lnTo>
                    <a:pt x="381000" y="6083"/>
                  </a:lnTo>
                  <a:lnTo>
                    <a:pt x="381469" y="7200"/>
                  </a:lnTo>
                  <a:lnTo>
                    <a:pt x="383336" y="9067"/>
                  </a:lnTo>
                  <a:lnTo>
                    <a:pt x="384454" y="9525"/>
                  </a:lnTo>
                  <a:lnTo>
                    <a:pt x="387083" y="9525"/>
                  </a:lnTo>
                  <a:lnTo>
                    <a:pt x="388200" y="9067"/>
                  </a:lnTo>
                  <a:lnTo>
                    <a:pt x="390067" y="7200"/>
                  </a:lnTo>
                  <a:lnTo>
                    <a:pt x="390525" y="6083"/>
                  </a:lnTo>
                  <a:lnTo>
                    <a:pt x="390525" y="3454"/>
                  </a:lnTo>
                  <a:close/>
                </a:path>
                <a:path w="6438900" h="1109979">
                  <a:moveTo>
                    <a:pt x="438150" y="1103591"/>
                  </a:moveTo>
                  <a:lnTo>
                    <a:pt x="437692" y="1102474"/>
                  </a:lnTo>
                  <a:lnTo>
                    <a:pt x="435825" y="1100607"/>
                  </a:lnTo>
                  <a:lnTo>
                    <a:pt x="434708" y="1100137"/>
                  </a:lnTo>
                  <a:lnTo>
                    <a:pt x="432079" y="1100137"/>
                  </a:lnTo>
                  <a:lnTo>
                    <a:pt x="430961" y="1100607"/>
                  </a:lnTo>
                  <a:lnTo>
                    <a:pt x="429094" y="1102474"/>
                  </a:lnTo>
                  <a:lnTo>
                    <a:pt x="428625" y="1103591"/>
                  </a:lnTo>
                  <a:lnTo>
                    <a:pt x="428625" y="1106220"/>
                  </a:lnTo>
                  <a:lnTo>
                    <a:pt x="429094" y="1107338"/>
                  </a:lnTo>
                  <a:lnTo>
                    <a:pt x="430961" y="1109205"/>
                  </a:lnTo>
                  <a:lnTo>
                    <a:pt x="432079" y="1109662"/>
                  </a:lnTo>
                  <a:lnTo>
                    <a:pt x="434708" y="1109662"/>
                  </a:lnTo>
                  <a:lnTo>
                    <a:pt x="435825" y="1109205"/>
                  </a:lnTo>
                  <a:lnTo>
                    <a:pt x="437692" y="1107338"/>
                  </a:lnTo>
                  <a:lnTo>
                    <a:pt x="438150" y="1106220"/>
                  </a:lnTo>
                  <a:lnTo>
                    <a:pt x="438150" y="1103591"/>
                  </a:lnTo>
                  <a:close/>
                </a:path>
                <a:path w="6438900" h="1109979">
                  <a:moveTo>
                    <a:pt x="438150" y="736879"/>
                  </a:moveTo>
                  <a:lnTo>
                    <a:pt x="437692" y="735761"/>
                  </a:lnTo>
                  <a:lnTo>
                    <a:pt x="435825" y="733894"/>
                  </a:lnTo>
                  <a:lnTo>
                    <a:pt x="434708" y="733425"/>
                  </a:lnTo>
                  <a:lnTo>
                    <a:pt x="432079" y="733425"/>
                  </a:lnTo>
                  <a:lnTo>
                    <a:pt x="430961" y="733894"/>
                  </a:lnTo>
                  <a:lnTo>
                    <a:pt x="429094" y="735761"/>
                  </a:lnTo>
                  <a:lnTo>
                    <a:pt x="428625" y="736879"/>
                  </a:lnTo>
                  <a:lnTo>
                    <a:pt x="428625" y="739508"/>
                  </a:lnTo>
                  <a:lnTo>
                    <a:pt x="429094" y="740625"/>
                  </a:lnTo>
                  <a:lnTo>
                    <a:pt x="430961" y="742492"/>
                  </a:lnTo>
                  <a:lnTo>
                    <a:pt x="432079" y="742950"/>
                  </a:lnTo>
                  <a:lnTo>
                    <a:pt x="434708" y="742950"/>
                  </a:lnTo>
                  <a:lnTo>
                    <a:pt x="435825" y="742492"/>
                  </a:lnTo>
                  <a:lnTo>
                    <a:pt x="437692" y="740625"/>
                  </a:lnTo>
                  <a:lnTo>
                    <a:pt x="438150" y="739508"/>
                  </a:lnTo>
                  <a:lnTo>
                    <a:pt x="438150" y="736879"/>
                  </a:lnTo>
                  <a:close/>
                </a:path>
                <a:path w="6438900" h="1109979">
                  <a:moveTo>
                    <a:pt x="438150" y="370166"/>
                  </a:moveTo>
                  <a:lnTo>
                    <a:pt x="437692" y="369049"/>
                  </a:lnTo>
                  <a:lnTo>
                    <a:pt x="435825" y="367182"/>
                  </a:lnTo>
                  <a:lnTo>
                    <a:pt x="434708" y="366712"/>
                  </a:lnTo>
                  <a:lnTo>
                    <a:pt x="432079" y="366712"/>
                  </a:lnTo>
                  <a:lnTo>
                    <a:pt x="430961" y="367182"/>
                  </a:lnTo>
                  <a:lnTo>
                    <a:pt x="429094" y="369049"/>
                  </a:lnTo>
                  <a:lnTo>
                    <a:pt x="428625" y="370166"/>
                  </a:lnTo>
                  <a:lnTo>
                    <a:pt x="428625" y="372795"/>
                  </a:lnTo>
                  <a:lnTo>
                    <a:pt x="429094" y="373913"/>
                  </a:lnTo>
                  <a:lnTo>
                    <a:pt x="430961" y="375780"/>
                  </a:lnTo>
                  <a:lnTo>
                    <a:pt x="432079" y="376237"/>
                  </a:lnTo>
                  <a:lnTo>
                    <a:pt x="434708" y="376237"/>
                  </a:lnTo>
                  <a:lnTo>
                    <a:pt x="435825" y="375780"/>
                  </a:lnTo>
                  <a:lnTo>
                    <a:pt x="437692" y="373913"/>
                  </a:lnTo>
                  <a:lnTo>
                    <a:pt x="438150" y="372795"/>
                  </a:lnTo>
                  <a:lnTo>
                    <a:pt x="438150" y="370166"/>
                  </a:lnTo>
                  <a:close/>
                </a:path>
                <a:path w="6438900" h="1109979">
                  <a:moveTo>
                    <a:pt x="438150" y="3454"/>
                  </a:moveTo>
                  <a:lnTo>
                    <a:pt x="437692" y="2336"/>
                  </a:lnTo>
                  <a:lnTo>
                    <a:pt x="435825" y="469"/>
                  </a:lnTo>
                  <a:lnTo>
                    <a:pt x="434708" y="0"/>
                  </a:lnTo>
                  <a:lnTo>
                    <a:pt x="432079" y="0"/>
                  </a:lnTo>
                  <a:lnTo>
                    <a:pt x="430961" y="469"/>
                  </a:lnTo>
                  <a:lnTo>
                    <a:pt x="429094" y="2336"/>
                  </a:lnTo>
                  <a:lnTo>
                    <a:pt x="428625" y="3454"/>
                  </a:lnTo>
                  <a:lnTo>
                    <a:pt x="428625" y="6083"/>
                  </a:lnTo>
                  <a:lnTo>
                    <a:pt x="429094" y="7200"/>
                  </a:lnTo>
                  <a:lnTo>
                    <a:pt x="430961" y="9067"/>
                  </a:lnTo>
                  <a:lnTo>
                    <a:pt x="432079" y="9525"/>
                  </a:lnTo>
                  <a:lnTo>
                    <a:pt x="434708" y="9525"/>
                  </a:lnTo>
                  <a:lnTo>
                    <a:pt x="435825" y="9067"/>
                  </a:lnTo>
                  <a:lnTo>
                    <a:pt x="437692" y="7200"/>
                  </a:lnTo>
                  <a:lnTo>
                    <a:pt x="438150" y="6083"/>
                  </a:lnTo>
                  <a:lnTo>
                    <a:pt x="438150" y="3454"/>
                  </a:lnTo>
                  <a:close/>
                </a:path>
                <a:path w="6438900" h="1109979">
                  <a:moveTo>
                    <a:pt x="485775" y="1103591"/>
                  </a:moveTo>
                  <a:lnTo>
                    <a:pt x="485317" y="1102474"/>
                  </a:lnTo>
                  <a:lnTo>
                    <a:pt x="483450" y="1100607"/>
                  </a:lnTo>
                  <a:lnTo>
                    <a:pt x="482333" y="1100137"/>
                  </a:lnTo>
                  <a:lnTo>
                    <a:pt x="479704" y="1100137"/>
                  </a:lnTo>
                  <a:lnTo>
                    <a:pt x="478586" y="1100607"/>
                  </a:lnTo>
                  <a:lnTo>
                    <a:pt x="476719" y="1102474"/>
                  </a:lnTo>
                  <a:lnTo>
                    <a:pt x="476250" y="1103591"/>
                  </a:lnTo>
                  <a:lnTo>
                    <a:pt x="476250" y="1106220"/>
                  </a:lnTo>
                  <a:lnTo>
                    <a:pt x="476719" y="1107338"/>
                  </a:lnTo>
                  <a:lnTo>
                    <a:pt x="478586" y="1109205"/>
                  </a:lnTo>
                  <a:lnTo>
                    <a:pt x="479704" y="1109662"/>
                  </a:lnTo>
                  <a:lnTo>
                    <a:pt x="482333" y="1109662"/>
                  </a:lnTo>
                  <a:lnTo>
                    <a:pt x="483450" y="1109205"/>
                  </a:lnTo>
                  <a:lnTo>
                    <a:pt x="485317" y="1107338"/>
                  </a:lnTo>
                  <a:lnTo>
                    <a:pt x="485775" y="1106220"/>
                  </a:lnTo>
                  <a:lnTo>
                    <a:pt x="485775" y="1103591"/>
                  </a:lnTo>
                  <a:close/>
                </a:path>
                <a:path w="6438900" h="1109979">
                  <a:moveTo>
                    <a:pt x="485775" y="736879"/>
                  </a:moveTo>
                  <a:lnTo>
                    <a:pt x="485317" y="735761"/>
                  </a:lnTo>
                  <a:lnTo>
                    <a:pt x="483450" y="733894"/>
                  </a:lnTo>
                  <a:lnTo>
                    <a:pt x="482333" y="733425"/>
                  </a:lnTo>
                  <a:lnTo>
                    <a:pt x="479704" y="733425"/>
                  </a:lnTo>
                  <a:lnTo>
                    <a:pt x="478586" y="733894"/>
                  </a:lnTo>
                  <a:lnTo>
                    <a:pt x="476719" y="735761"/>
                  </a:lnTo>
                  <a:lnTo>
                    <a:pt x="476250" y="736879"/>
                  </a:lnTo>
                  <a:lnTo>
                    <a:pt x="476250" y="739508"/>
                  </a:lnTo>
                  <a:lnTo>
                    <a:pt x="476719" y="740625"/>
                  </a:lnTo>
                  <a:lnTo>
                    <a:pt x="478586" y="742492"/>
                  </a:lnTo>
                  <a:lnTo>
                    <a:pt x="479704" y="742950"/>
                  </a:lnTo>
                  <a:lnTo>
                    <a:pt x="482333" y="742950"/>
                  </a:lnTo>
                  <a:lnTo>
                    <a:pt x="483450" y="742492"/>
                  </a:lnTo>
                  <a:lnTo>
                    <a:pt x="485317" y="740625"/>
                  </a:lnTo>
                  <a:lnTo>
                    <a:pt x="485775" y="739508"/>
                  </a:lnTo>
                  <a:lnTo>
                    <a:pt x="485775" y="736879"/>
                  </a:lnTo>
                  <a:close/>
                </a:path>
                <a:path w="6438900" h="1109979">
                  <a:moveTo>
                    <a:pt x="485775" y="370166"/>
                  </a:moveTo>
                  <a:lnTo>
                    <a:pt x="485317" y="369049"/>
                  </a:lnTo>
                  <a:lnTo>
                    <a:pt x="483450" y="367182"/>
                  </a:lnTo>
                  <a:lnTo>
                    <a:pt x="482333" y="366712"/>
                  </a:lnTo>
                  <a:lnTo>
                    <a:pt x="479704" y="366712"/>
                  </a:lnTo>
                  <a:lnTo>
                    <a:pt x="478586" y="367182"/>
                  </a:lnTo>
                  <a:lnTo>
                    <a:pt x="476719" y="369049"/>
                  </a:lnTo>
                  <a:lnTo>
                    <a:pt x="476250" y="370166"/>
                  </a:lnTo>
                  <a:lnTo>
                    <a:pt x="476250" y="372795"/>
                  </a:lnTo>
                  <a:lnTo>
                    <a:pt x="476719" y="373913"/>
                  </a:lnTo>
                  <a:lnTo>
                    <a:pt x="478586" y="375780"/>
                  </a:lnTo>
                  <a:lnTo>
                    <a:pt x="479704" y="376237"/>
                  </a:lnTo>
                  <a:lnTo>
                    <a:pt x="482333" y="376237"/>
                  </a:lnTo>
                  <a:lnTo>
                    <a:pt x="483450" y="375780"/>
                  </a:lnTo>
                  <a:lnTo>
                    <a:pt x="485317" y="373913"/>
                  </a:lnTo>
                  <a:lnTo>
                    <a:pt x="485775" y="372795"/>
                  </a:lnTo>
                  <a:lnTo>
                    <a:pt x="485775" y="370166"/>
                  </a:lnTo>
                  <a:close/>
                </a:path>
                <a:path w="6438900" h="1109979">
                  <a:moveTo>
                    <a:pt x="485775" y="3454"/>
                  </a:moveTo>
                  <a:lnTo>
                    <a:pt x="485317" y="2336"/>
                  </a:lnTo>
                  <a:lnTo>
                    <a:pt x="483450" y="469"/>
                  </a:lnTo>
                  <a:lnTo>
                    <a:pt x="482333" y="0"/>
                  </a:lnTo>
                  <a:lnTo>
                    <a:pt x="479704" y="0"/>
                  </a:lnTo>
                  <a:lnTo>
                    <a:pt x="478586" y="469"/>
                  </a:lnTo>
                  <a:lnTo>
                    <a:pt x="476719" y="2336"/>
                  </a:lnTo>
                  <a:lnTo>
                    <a:pt x="476250" y="3454"/>
                  </a:lnTo>
                  <a:lnTo>
                    <a:pt x="476250" y="6083"/>
                  </a:lnTo>
                  <a:lnTo>
                    <a:pt x="476719" y="7200"/>
                  </a:lnTo>
                  <a:lnTo>
                    <a:pt x="478586" y="9067"/>
                  </a:lnTo>
                  <a:lnTo>
                    <a:pt x="479704" y="9525"/>
                  </a:lnTo>
                  <a:lnTo>
                    <a:pt x="482333" y="9525"/>
                  </a:lnTo>
                  <a:lnTo>
                    <a:pt x="483450" y="9067"/>
                  </a:lnTo>
                  <a:lnTo>
                    <a:pt x="485317" y="7200"/>
                  </a:lnTo>
                  <a:lnTo>
                    <a:pt x="485775" y="6083"/>
                  </a:lnTo>
                  <a:lnTo>
                    <a:pt x="485775" y="3454"/>
                  </a:lnTo>
                  <a:close/>
                </a:path>
                <a:path w="6438900" h="1109979">
                  <a:moveTo>
                    <a:pt x="533400" y="1103591"/>
                  </a:moveTo>
                  <a:lnTo>
                    <a:pt x="532942" y="1102474"/>
                  </a:lnTo>
                  <a:lnTo>
                    <a:pt x="531075" y="1100607"/>
                  </a:lnTo>
                  <a:lnTo>
                    <a:pt x="529958" y="1100137"/>
                  </a:lnTo>
                  <a:lnTo>
                    <a:pt x="527329" y="1100137"/>
                  </a:lnTo>
                  <a:lnTo>
                    <a:pt x="526211" y="1100607"/>
                  </a:lnTo>
                  <a:lnTo>
                    <a:pt x="524344" y="1102474"/>
                  </a:lnTo>
                  <a:lnTo>
                    <a:pt x="523875" y="1103591"/>
                  </a:lnTo>
                  <a:lnTo>
                    <a:pt x="523875" y="1106220"/>
                  </a:lnTo>
                  <a:lnTo>
                    <a:pt x="524344" y="1107338"/>
                  </a:lnTo>
                  <a:lnTo>
                    <a:pt x="526211" y="1109205"/>
                  </a:lnTo>
                  <a:lnTo>
                    <a:pt x="527329" y="1109662"/>
                  </a:lnTo>
                  <a:lnTo>
                    <a:pt x="529958" y="1109662"/>
                  </a:lnTo>
                  <a:lnTo>
                    <a:pt x="531075" y="1109205"/>
                  </a:lnTo>
                  <a:lnTo>
                    <a:pt x="532942" y="1107338"/>
                  </a:lnTo>
                  <a:lnTo>
                    <a:pt x="533400" y="1106220"/>
                  </a:lnTo>
                  <a:lnTo>
                    <a:pt x="533400" y="1103591"/>
                  </a:lnTo>
                  <a:close/>
                </a:path>
                <a:path w="6438900" h="1109979">
                  <a:moveTo>
                    <a:pt x="533400" y="736879"/>
                  </a:moveTo>
                  <a:lnTo>
                    <a:pt x="532942" y="735761"/>
                  </a:lnTo>
                  <a:lnTo>
                    <a:pt x="531075" y="733894"/>
                  </a:lnTo>
                  <a:lnTo>
                    <a:pt x="529958" y="733425"/>
                  </a:lnTo>
                  <a:lnTo>
                    <a:pt x="527329" y="733425"/>
                  </a:lnTo>
                  <a:lnTo>
                    <a:pt x="526211" y="733894"/>
                  </a:lnTo>
                  <a:lnTo>
                    <a:pt x="524344" y="735761"/>
                  </a:lnTo>
                  <a:lnTo>
                    <a:pt x="523875" y="736879"/>
                  </a:lnTo>
                  <a:lnTo>
                    <a:pt x="523875" y="739508"/>
                  </a:lnTo>
                  <a:lnTo>
                    <a:pt x="524344" y="740625"/>
                  </a:lnTo>
                  <a:lnTo>
                    <a:pt x="526211" y="742492"/>
                  </a:lnTo>
                  <a:lnTo>
                    <a:pt x="527329" y="742950"/>
                  </a:lnTo>
                  <a:lnTo>
                    <a:pt x="529958" y="742950"/>
                  </a:lnTo>
                  <a:lnTo>
                    <a:pt x="531075" y="742492"/>
                  </a:lnTo>
                  <a:lnTo>
                    <a:pt x="532942" y="740625"/>
                  </a:lnTo>
                  <a:lnTo>
                    <a:pt x="533400" y="739508"/>
                  </a:lnTo>
                  <a:lnTo>
                    <a:pt x="533400" y="736879"/>
                  </a:lnTo>
                  <a:close/>
                </a:path>
                <a:path w="6438900" h="1109979">
                  <a:moveTo>
                    <a:pt x="533400" y="370166"/>
                  </a:moveTo>
                  <a:lnTo>
                    <a:pt x="532942" y="369049"/>
                  </a:lnTo>
                  <a:lnTo>
                    <a:pt x="531075" y="367182"/>
                  </a:lnTo>
                  <a:lnTo>
                    <a:pt x="529958" y="366712"/>
                  </a:lnTo>
                  <a:lnTo>
                    <a:pt x="527329" y="366712"/>
                  </a:lnTo>
                  <a:lnTo>
                    <a:pt x="526211" y="367182"/>
                  </a:lnTo>
                  <a:lnTo>
                    <a:pt x="524344" y="369049"/>
                  </a:lnTo>
                  <a:lnTo>
                    <a:pt x="523875" y="370166"/>
                  </a:lnTo>
                  <a:lnTo>
                    <a:pt x="523875" y="372795"/>
                  </a:lnTo>
                  <a:lnTo>
                    <a:pt x="524344" y="373913"/>
                  </a:lnTo>
                  <a:lnTo>
                    <a:pt x="526211" y="375780"/>
                  </a:lnTo>
                  <a:lnTo>
                    <a:pt x="527329" y="376237"/>
                  </a:lnTo>
                  <a:lnTo>
                    <a:pt x="529958" y="376237"/>
                  </a:lnTo>
                  <a:lnTo>
                    <a:pt x="531075" y="375780"/>
                  </a:lnTo>
                  <a:lnTo>
                    <a:pt x="532942" y="373913"/>
                  </a:lnTo>
                  <a:lnTo>
                    <a:pt x="533400" y="372795"/>
                  </a:lnTo>
                  <a:lnTo>
                    <a:pt x="533400" y="370166"/>
                  </a:lnTo>
                  <a:close/>
                </a:path>
                <a:path w="6438900" h="1109979">
                  <a:moveTo>
                    <a:pt x="533400" y="3454"/>
                  </a:moveTo>
                  <a:lnTo>
                    <a:pt x="532942" y="2336"/>
                  </a:lnTo>
                  <a:lnTo>
                    <a:pt x="531075" y="469"/>
                  </a:lnTo>
                  <a:lnTo>
                    <a:pt x="529958" y="0"/>
                  </a:lnTo>
                  <a:lnTo>
                    <a:pt x="527329" y="0"/>
                  </a:lnTo>
                  <a:lnTo>
                    <a:pt x="526211" y="469"/>
                  </a:lnTo>
                  <a:lnTo>
                    <a:pt x="524344" y="2336"/>
                  </a:lnTo>
                  <a:lnTo>
                    <a:pt x="523875" y="3454"/>
                  </a:lnTo>
                  <a:lnTo>
                    <a:pt x="523875" y="6083"/>
                  </a:lnTo>
                  <a:lnTo>
                    <a:pt x="524344" y="7200"/>
                  </a:lnTo>
                  <a:lnTo>
                    <a:pt x="526211" y="9067"/>
                  </a:lnTo>
                  <a:lnTo>
                    <a:pt x="527329" y="9525"/>
                  </a:lnTo>
                  <a:lnTo>
                    <a:pt x="529958" y="9525"/>
                  </a:lnTo>
                  <a:lnTo>
                    <a:pt x="531075" y="9067"/>
                  </a:lnTo>
                  <a:lnTo>
                    <a:pt x="532942" y="7200"/>
                  </a:lnTo>
                  <a:lnTo>
                    <a:pt x="533400" y="6083"/>
                  </a:lnTo>
                  <a:lnTo>
                    <a:pt x="533400" y="3454"/>
                  </a:lnTo>
                  <a:close/>
                </a:path>
                <a:path w="6438900" h="1109979">
                  <a:moveTo>
                    <a:pt x="581025" y="1103591"/>
                  </a:moveTo>
                  <a:lnTo>
                    <a:pt x="580567" y="1102474"/>
                  </a:lnTo>
                  <a:lnTo>
                    <a:pt x="578700" y="1100607"/>
                  </a:lnTo>
                  <a:lnTo>
                    <a:pt x="577583" y="1100137"/>
                  </a:lnTo>
                  <a:lnTo>
                    <a:pt x="574954" y="1100137"/>
                  </a:lnTo>
                  <a:lnTo>
                    <a:pt x="573836" y="1100607"/>
                  </a:lnTo>
                  <a:lnTo>
                    <a:pt x="571969" y="1102474"/>
                  </a:lnTo>
                  <a:lnTo>
                    <a:pt x="571500" y="1103591"/>
                  </a:lnTo>
                  <a:lnTo>
                    <a:pt x="571500" y="1106220"/>
                  </a:lnTo>
                  <a:lnTo>
                    <a:pt x="571969" y="1107338"/>
                  </a:lnTo>
                  <a:lnTo>
                    <a:pt x="573836" y="1109205"/>
                  </a:lnTo>
                  <a:lnTo>
                    <a:pt x="574954" y="1109662"/>
                  </a:lnTo>
                  <a:lnTo>
                    <a:pt x="577583" y="1109662"/>
                  </a:lnTo>
                  <a:lnTo>
                    <a:pt x="578700" y="1109205"/>
                  </a:lnTo>
                  <a:lnTo>
                    <a:pt x="580567" y="1107338"/>
                  </a:lnTo>
                  <a:lnTo>
                    <a:pt x="581025" y="1106220"/>
                  </a:lnTo>
                  <a:lnTo>
                    <a:pt x="581025" y="1103591"/>
                  </a:lnTo>
                  <a:close/>
                </a:path>
                <a:path w="6438900" h="1109979">
                  <a:moveTo>
                    <a:pt x="581025" y="736879"/>
                  </a:moveTo>
                  <a:lnTo>
                    <a:pt x="580567" y="735761"/>
                  </a:lnTo>
                  <a:lnTo>
                    <a:pt x="578700" y="733894"/>
                  </a:lnTo>
                  <a:lnTo>
                    <a:pt x="577583" y="733425"/>
                  </a:lnTo>
                  <a:lnTo>
                    <a:pt x="574954" y="733425"/>
                  </a:lnTo>
                  <a:lnTo>
                    <a:pt x="573836" y="733894"/>
                  </a:lnTo>
                  <a:lnTo>
                    <a:pt x="571969" y="735761"/>
                  </a:lnTo>
                  <a:lnTo>
                    <a:pt x="571500" y="736879"/>
                  </a:lnTo>
                  <a:lnTo>
                    <a:pt x="571500" y="739508"/>
                  </a:lnTo>
                  <a:lnTo>
                    <a:pt x="571969" y="740625"/>
                  </a:lnTo>
                  <a:lnTo>
                    <a:pt x="573836" y="742492"/>
                  </a:lnTo>
                  <a:lnTo>
                    <a:pt x="574954" y="742950"/>
                  </a:lnTo>
                  <a:lnTo>
                    <a:pt x="577583" y="742950"/>
                  </a:lnTo>
                  <a:lnTo>
                    <a:pt x="578700" y="742492"/>
                  </a:lnTo>
                  <a:lnTo>
                    <a:pt x="580567" y="740625"/>
                  </a:lnTo>
                  <a:lnTo>
                    <a:pt x="581025" y="739508"/>
                  </a:lnTo>
                  <a:lnTo>
                    <a:pt x="581025" y="736879"/>
                  </a:lnTo>
                  <a:close/>
                </a:path>
                <a:path w="6438900" h="1109979">
                  <a:moveTo>
                    <a:pt x="581025" y="370166"/>
                  </a:moveTo>
                  <a:lnTo>
                    <a:pt x="580567" y="369049"/>
                  </a:lnTo>
                  <a:lnTo>
                    <a:pt x="578700" y="367182"/>
                  </a:lnTo>
                  <a:lnTo>
                    <a:pt x="577583" y="366712"/>
                  </a:lnTo>
                  <a:lnTo>
                    <a:pt x="574954" y="366712"/>
                  </a:lnTo>
                  <a:lnTo>
                    <a:pt x="573836" y="367182"/>
                  </a:lnTo>
                  <a:lnTo>
                    <a:pt x="571969" y="369049"/>
                  </a:lnTo>
                  <a:lnTo>
                    <a:pt x="571500" y="370166"/>
                  </a:lnTo>
                  <a:lnTo>
                    <a:pt x="571500" y="372795"/>
                  </a:lnTo>
                  <a:lnTo>
                    <a:pt x="571969" y="373913"/>
                  </a:lnTo>
                  <a:lnTo>
                    <a:pt x="573836" y="375780"/>
                  </a:lnTo>
                  <a:lnTo>
                    <a:pt x="574954" y="376237"/>
                  </a:lnTo>
                  <a:lnTo>
                    <a:pt x="577583" y="376237"/>
                  </a:lnTo>
                  <a:lnTo>
                    <a:pt x="578700" y="375780"/>
                  </a:lnTo>
                  <a:lnTo>
                    <a:pt x="580567" y="373913"/>
                  </a:lnTo>
                  <a:lnTo>
                    <a:pt x="581025" y="372795"/>
                  </a:lnTo>
                  <a:lnTo>
                    <a:pt x="581025" y="370166"/>
                  </a:lnTo>
                  <a:close/>
                </a:path>
                <a:path w="6438900" h="1109979">
                  <a:moveTo>
                    <a:pt x="581025" y="3454"/>
                  </a:moveTo>
                  <a:lnTo>
                    <a:pt x="580567" y="2336"/>
                  </a:lnTo>
                  <a:lnTo>
                    <a:pt x="578700" y="469"/>
                  </a:lnTo>
                  <a:lnTo>
                    <a:pt x="577583" y="0"/>
                  </a:lnTo>
                  <a:lnTo>
                    <a:pt x="574954" y="0"/>
                  </a:lnTo>
                  <a:lnTo>
                    <a:pt x="573836" y="469"/>
                  </a:lnTo>
                  <a:lnTo>
                    <a:pt x="571969" y="2336"/>
                  </a:lnTo>
                  <a:lnTo>
                    <a:pt x="571500" y="3454"/>
                  </a:lnTo>
                  <a:lnTo>
                    <a:pt x="571500" y="6083"/>
                  </a:lnTo>
                  <a:lnTo>
                    <a:pt x="571969" y="7200"/>
                  </a:lnTo>
                  <a:lnTo>
                    <a:pt x="573836" y="9067"/>
                  </a:lnTo>
                  <a:lnTo>
                    <a:pt x="574954" y="9525"/>
                  </a:lnTo>
                  <a:lnTo>
                    <a:pt x="577583" y="9525"/>
                  </a:lnTo>
                  <a:lnTo>
                    <a:pt x="578700" y="9067"/>
                  </a:lnTo>
                  <a:lnTo>
                    <a:pt x="580567" y="7200"/>
                  </a:lnTo>
                  <a:lnTo>
                    <a:pt x="581025" y="6083"/>
                  </a:lnTo>
                  <a:lnTo>
                    <a:pt x="581025" y="3454"/>
                  </a:lnTo>
                  <a:close/>
                </a:path>
                <a:path w="6438900" h="1109979">
                  <a:moveTo>
                    <a:pt x="628650" y="1103591"/>
                  </a:moveTo>
                  <a:lnTo>
                    <a:pt x="628192" y="1102474"/>
                  </a:lnTo>
                  <a:lnTo>
                    <a:pt x="626325" y="1100607"/>
                  </a:lnTo>
                  <a:lnTo>
                    <a:pt x="625208" y="1100137"/>
                  </a:lnTo>
                  <a:lnTo>
                    <a:pt x="622579" y="1100137"/>
                  </a:lnTo>
                  <a:lnTo>
                    <a:pt x="621461" y="1100607"/>
                  </a:lnTo>
                  <a:lnTo>
                    <a:pt x="619594" y="1102474"/>
                  </a:lnTo>
                  <a:lnTo>
                    <a:pt x="619125" y="1103591"/>
                  </a:lnTo>
                  <a:lnTo>
                    <a:pt x="619125" y="1106220"/>
                  </a:lnTo>
                  <a:lnTo>
                    <a:pt x="619594" y="1107338"/>
                  </a:lnTo>
                  <a:lnTo>
                    <a:pt x="621461" y="1109205"/>
                  </a:lnTo>
                  <a:lnTo>
                    <a:pt x="622579" y="1109662"/>
                  </a:lnTo>
                  <a:lnTo>
                    <a:pt x="625208" y="1109662"/>
                  </a:lnTo>
                  <a:lnTo>
                    <a:pt x="626325" y="1109205"/>
                  </a:lnTo>
                  <a:lnTo>
                    <a:pt x="628192" y="1107338"/>
                  </a:lnTo>
                  <a:lnTo>
                    <a:pt x="628650" y="1106220"/>
                  </a:lnTo>
                  <a:lnTo>
                    <a:pt x="628650" y="1103591"/>
                  </a:lnTo>
                  <a:close/>
                </a:path>
                <a:path w="6438900" h="1109979">
                  <a:moveTo>
                    <a:pt x="628650" y="736879"/>
                  </a:moveTo>
                  <a:lnTo>
                    <a:pt x="628192" y="735761"/>
                  </a:lnTo>
                  <a:lnTo>
                    <a:pt x="626325" y="733894"/>
                  </a:lnTo>
                  <a:lnTo>
                    <a:pt x="625208" y="733425"/>
                  </a:lnTo>
                  <a:lnTo>
                    <a:pt x="622579" y="733425"/>
                  </a:lnTo>
                  <a:lnTo>
                    <a:pt x="621461" y="733894"/>
                  </a:lnTo>
                  <a:lnTo>
                    <a:pt x="619594" y="735761"/>
                  </a:lnTo>
                  <a:lnTo>
                    <a:pt x="619125" y="736879"/>
                  </a:lnTo>
                  <a:lnTo>
                    <a:pt x="619125" y="739508"/>
                  </a:lnTo>
                  <a:lnTo>
                    <a:pt x="619594" y="740625"/>
                  </a:lnTo>
                  <a:lnTo>
                    <a:pt x="621461" y="742492"/>
                  </a:lnTo>
                  <a:lnTo>
                    <a:pt x="622579" y="742950"/>
                  </a:lnTo>
                  <a:lnTo>
                    <a:pt x="625208" y="742950"/>
                  </a:lnTo>
                  <a:lnTo>
                    <a:pt x="626325" y="742492"/>
                  </a:lnTo>
                  <a:lnTo>
                    <a:pt x="628192" y="740625"/>
                  </a:lnTo>
                  <a:lnTo>
                    <a:pt x="628650" y="739508"/>
                  </a:lnTo>
                  <a:lnTo>
                    <a:pt x="628650" y="736879"/>
                  </a:lnTo>
                  <a:close/>
                </a:path>
                <a:path w="6438900" h="1109979">
                  <a:moveTo>
                    <a:pt x="628650" y="370166"/>
                  </a:moveTo>
                  <a:lnTo>
                    <a:pt x="628192" y="369049"/>
                  </a:lnTo>
                  <a:lnTo>
                    <a:pt x="626325" y="367182"/>
                  </a:lnTo>
                  <a:lnTo>
                    <a:pt x="625208" y="366712"/>
                  </a:lnTo>
                  <a:lnTo>
                    <a:pt x="622579" y="366712"/>
                  </a:lnTo>
                  <a:lnTo>
                    <a:pt x="621461" y="367182"/>
                  </a:lnTo>
                  <a:lnTo>
                    <a:pt x="619594" y="369049"/>
                  </a:lnTo>
                  <a:lnTo>
                    <a:pt x="619125" y="370166"/>
                  </a:lnTo>
                  <a:lnTo>
                    <a:pt x="619125" y="372795"/>
                  </a:lnTo>
                  <a:lnTo>
                    <a:pt x="619594" y="373913"/>
                  </a:lnTo>
                  <a:lnTo>
                    <a:pt x="621461" y="375780"/>
                  </a:lnTo>
                  <a:lnTo>
                    <a:pt x="622579" y="376237"/>
                  </a:lnTo>
                  <a:lnTo>
                    <a:pt x="625208" y="376237"/>
                  </a:lnTo>
                  <a:lnTo>
                    <a:pt x="626325" y="375780"/>
                  </a:lnTo>
                  <a:lnTo>
                    <a:pt x="628192" y="373913"/>
                  </a:lnTo>
                  <a:lnTo>
                    <a:pt x="628650" y="372795"/>
                  </a:lnTo>
                  <a:lnTo>
                    <a:pt x="628650" y="370166"/>
                  </a:lnTo>
                  <a:close/>
                </a:path>
                <a:path w="6438900" h="1109979">
                  <a:moveTo>
                    <a:pt x="628650" y="3454"/>
                  </a:moveTo>
                  <a:lnTo>
                    <a:pt x="628192" y="2336"/>
                  </a:lnTo>
                  <a:lnTo>
                    <a:pt x="626325" y="469"/>
                  </a:lnTo>
                  <a:lnTo>
                    <a:pt x="625208" y="0"/>
                  </a:lnTo>
                  <a:lnTo>
                    <a:pt x="622579" y="0"/>
                  </a:lnTo>
                  <a:lnTo>
                    <a:pt x="621461" y="469"/>
                  </a:lnTo>
                  <a:lnTo>
                    <a:pt x="619594" y="2336"/>
                  </a:lnTo>
                  <a:lnTo>
                    <a:pt x="619125" y="3454"/>
                  </a:lnTo>
                  <a:lnTo>
                    <a:pt x="619125" y="6083"/>
                  </a:lnTo>
                  <a:lnTo>
                    <a:pt x="619594" y="7200"/>
                  </a:lnTo>
                  <a:lnTo>
                    <a:pt x="621461" y="9067"/>
                  </a:lnTo>
                  <a:lnTo>
                    <a:pt x="622579" y="9525"/>
                  </a:lnTo>
                  <a:lnTo>
                    <a:pt x="625208" y="9525"/>
                  </a:lnTo>
                  <a:lnTo>
                    <a:pt x="626325" y="9067"/>
                  </a:lnTo>
                  <a:lnTo>
                    <a:pt x="628192" y="7200"/>
                  </a:lnTo>
                  <a:lnTo>
                    <a:pt x="628650" y="6083"/>
                  </a:lnTo>
                  <a:lnTo>
                    <a:pt x="628650" y="3454"/>
                  </a:lnTo>
                  <a:close/>
                </a:path>
                <a:path w="6438900" h="1109979">
                  <a:moveTo>
                    <a:pt x="676275" y="1103591"/>
                  </a:moveTo>
                  <a:lnTo>
                    <a:pt x="675817" y="1102474"/>
                  </a:lnTo>
                  <a:lnTo>
                    <a:pt x="673950" y="1100607"/>
                  </a:lnTo>
                  <a:lnTo>
                    <a:pt x="672833" y="1100137"/>
                  </a:lnTo>
                  <a:lnTo>
                    <a:pt x="670204" y="1100137"/>
                  </a:lnTo>
                  <a:lnTo>
                    <a:pt x="669086" y="1100607"/>
                  </a:lnTo>
                  <a:lnTo>
                    <a:pt x="667219" y="1102474"/>
                  </a:lnTo>
                  <a:lnTo>
                    <a:pt x="666750" y="1103591"/>
                  </a:lnTo>
                  <a:lnTo>
                    <a:pt x="666750" y="1106220"/>
                  </a:lnTo>
                  <a:lnTo>
                    <a:pt x="667219" y="1107338"/>
                  </a:lnTo>
                  <a:lnTo>
                    <a:pt x="669086" y="1109205"/>
                  </a:lnTo>
                  <a:lnTo>
                    <a:pt x="670204" y="1109662"/>
                  </a:lnTo>
                  <a:lnTo>
                    <a:pt x="672833" y="1109662"/>
                  </a:lnTo>
                  <a:lnTo>
                    <a:pt x="673950" y="1109205"/>
                  </a:lnTo>
                  <a:lnTo>
                    <a:pt x="675817" y="1107338"/>
                  </a:lnTo>
                  <a:lnTo>
                    <a:pt x="676275" y="1106220"/>
                  </a:lnTo>
                  <a:lnTo>
                    <a:pt x="676275" y="1103591"/>
                  </a:lnTo>
                  <a:close/>
                </a:path>
                <a:path w="6438900" h="1109979">
                  <a:moveTo>
                    <a:pt x="676275" y="736879"/>
                  </a:moveTo>
                  <a:lnTo>
                    <a:pt x="675817" y="735761"/>
                  </a:lnTo>
                  <a:lnTo>
                    <a:pt x="673950" y="733894"/>
                  </a:lnTo>
                  <a:lnTo>
                    <a:pt x="672833" y="733425"/>
                  </a:lnTo>
                  <a:lnTo>
                    <a:pt x="670204" y="733425"/>
                  </a:lnTo>
                  <a:lnTo>
                    <a:pt x="669086" y="733894"/>
                  </a:lnTo>
                  <a:lnTo>
                    <a:pt x="667219" y="735761"/>
                  </a:lnTo>
                  <a:lnTo>
                    <a:pt x="666750" y="736879"/>
                  </a:lnTo>
                  <a:lnTo>
                    <a:pt x="666750" y="739508"/>
                  </a:lnTo>
                  <a:lnTo>
                    <a:pt x="667219" y="740625"/>
                  </a:lnTo>
                  <a:lnTo>
                    <a:pt x="669086" y="742492"/>
                  </a:lnTo>
                  <a:lnTo>
                    <a:pt x="670204" y="742950"/>
                  </a:lnTo>
                  <a:lnTo>
                    <a:pt x="672833" y="742950"/>
                  </a:lnTo>
                  <a:lnTo>
                    <a:pt x="673950" y="742492"/>
                  </a:lnTo>
                  <a:lnTo>
                    <a:pt x="675817" y="740625"/>
                  </a:lnTo>
                  <a:lnTo>
                    <a:pt x="676275" y="739508"/>
                  </a:lnTo>
                  <a:lnTo>
                    <a:pt x="676275" y="736879"/>
                  </a:lnTo>
                  <a:close/>
                </a:path>
                <a:path w="6438900" h="1109979">
                  <a:moveTo>
                    <a:pt x="676275" y="370166"/>
                  </a:moveTo>
                  <a:lnTo>
                    <a:pt x="675817" y="369049"/>
                  </a:lnTo>
                  <a:lnTo>
                    <a:pt x="673950" y="367182"/>
                  </a:lnTo>
                  <a:lnTo>
                    <a:pt x="672833" y="366712"/>
                  </a:lnTo>
                  <a:lnTo>
                    <a:pt x="670204" y="366712"/>
                  </a:lnTo>
                  <a:lnTo>
                    <a:pt x="669086" y="367182"/>
                  </a:lnTo>
                  <a:lnTo>
                    <a:pt x="667219" y="369049"/>
                  </a:lnTo>
                  <a:lnTo>
                    <a:pt x="666750" y="370166"/>
                  </a:lnTo>
                  <a:lnTo>
                    <a:pt x="666750" y="372795"/>
                  </a:lnTo>
                  <a:lnTo>
                    <a:pt x="667219" y="373913"/>
                  </a:lnTo>
                  <a:lnTo>
                    <a:pt x="669086" y="375780"/>
                  </a:lnTo>
                  <a:lnTo>
                    <a:pt x="670204" y="376237"/>
                  </a:lnTo>
                  <a:lnTo>
                    <a:pt x="672833" y="376237"/>
                  </a:lnTo>
                  <a:lnTo>
                    <a:pt x="673950" y="375780"/>
                  </a:lnTo>
                  <a:lnTo>
                    <a:pt x="675817" y="373913"/>
                  </a:lnTo>
                  <a:lnTo>
                    <a:pt x="676275" y="372795"/>
                  </a:lnTo>
                  <a:lnTo>
                    <a:pt x="676275" y="370166"/>
                  </a:lnTo>
                  <a:close/>
                </a:path>
                <a:path w="6438900" h="1109979">
                  <a:moveTo>
                    <a:pt x="676275" y="3454"/>
                  </a:moveTo>
                  <a:lnTo>
                    <a:pt x="675817" y="2336"/>
                  </a:lnTo>
                  <a:lnTo>
                    <a:pt x="673950" y="469"/>
                  </a:lnTo>
                  <a:lnTo>
                    <a:pt x="672833" y="0"/>
                  </a:lnTo>
                  <a:lnTo>
                    <a:pt x="670204" y="0"/>
                  </a:lnTo>
                  <a:lnTo>
                    <a:pt x="669086" y="469"/>
                  </a:lnTo>
                  <a:lnTo>
                    <a:pt x="667219" y="2336"/>
                  </a:lnTo>
                  <a:lnTo>
                    <a:pt x="666750" y="3454"/>
                  </a:lnTo>
                  <a:lnTo>
                    <a:pt x="666750" y="6083"/>
                  </a:lnTo>
                  <a:lnTo>
                    <a:pt x="667219" y="7200"/>
                  </a:lnTo>
                  <a:lnTo>
                    <a:pt x="669086" y="9067"/>
                  </a:lnTo>
                  <a:lnTo>
                    <a:pt x="670204" y="9525"/>
                  </a:lnTo>
                  <a:lnTo>
                    <a:pt x="672833" y="9525"/>
                  </a:lnTo>
                  <a:lnTo>
                    <a:pt x="673950" y="9067"/>
                  </a:lnTo>
                  <a:lnTo>
                    <a:pt x="675817" y="7200"/>
                  </a:lnTo>
                  <a:lnTo>
                    <a:pt x="676275" y="6083"/>
                  </a:lnTo>
                  <a:lnTo>
                    <a:pt x="676275" y="3454"/>
                  </a:lnTo>
                  <a:close/>
                </a:path>
                <a:path w="6438900" h="1109979">
                  <a:moveTo>
                    <a:pt x="723900" y="1103591"/>
                  </a:moveTo>
                  <a:lnTo>
                    <a:pt x="723442" y="1102474"/>
                  </a:lnTo>
                  <a:lnTo>
                    <a:pt x="721575" y="1100607"/>
                  </a:lnTo>
                  <a:lnTo>
                    <a:pt x="720458" y="1100137"/>
                  </a:lnTo>
                  <a:lnTo>
                    <a:pt x="717829" y="1100137"/>
                  </a:lnTo>
                  <a:lnTo>
                    <a:pt x="716711" y="1100607"/>
                  </a:lnTo>
                  <a:lnTo>
                    <a:pt x="714844" y="1102474"/>
                  </a:lnTo>
                  <a:lnTo>
                    <a:pt x="714375" y="1103591"/>
                  </a:lnTo>
                  <a:lnTo>
                    <a:pt x="714375" y="1106220"/>
                  </a:lnTo>
                  <a:lnTo>
                    <a:pt x="714844" y="1107338"/>
                  </a:lnTo>
                  <a:lnTo>
                    <a:pt x="716711" y="1109205"/>
                  </a:lnTo>
                  <a:lnTo>
                    <a:pt x="717829" y="1109662"/>
                  </a:lnTo>
                  <a:lnTo>
                    <a:pt x="720458" y="1109662"/>
                  </a:lnTo>
                  <a:lnTo>
                    <a:pt x="721575" y="1109205"/>
                  </a:lnTo>
                  <a:lnTo>
                    <a:pt x="723442" y="1107338"/>
                  </a:lnTo>
                  <a:lnTo>
                    <a:pt x="723900" y="1106220"/>
                  </a:lnTo>
                  <a:lnTo>
                    <a:pt x="723900" y="1103591"/>
                  </a:lnTo>
                  <a:close/>
                </a:path>
                <a:path w="6438900" h="1109979">
                  <a:moveTo>
                    <a:pt x="723900" y="736879"/>
                  </a:moveTo>
                  <a:lnTo>
                    <a:pt x="723442" y="735761"/>
                  </a:lnTo>
                  <a:lnTo>
                    <a:pt x="721575" y="733894"/>
                  </a:lnTo>
                  <a:lnTo>
                    <a:pt x="720458" y="733425"/>
                  </a:lnTo>
                  <a:lnTo>
                    <a:pt x="717829" y="733425"/>
                  </a:lnTo>
                  <a:lnTo>
                    <a:pt x="716711" y="733894"/>
                  </a:lnTo>
                  <a:lnTo>
                    <a:pt x="714844" y="735761"/>
                  </a:lnTo>
                  <a:lnTo>
                    <a:pt x="714375" y="736879"/>
                  </a:lnTo>
                  <a:lnTo>
                    <a:pt x="714375" y="739508"/>
                  </a:lnTo>
                  <a:lnTo>
                    <a:pt x="714844" y="740625"/>
                  </a:lnTo>
                  <a:lnTo>
                    <a:pt x="716711" y="742492"/>
                  </a:lnTo>
                  <a:lnTo>
                    <a:pt x="717829" y="742950"/>
                  </a:lnTo>
                  <a:lnTo>
                    <a:pt x="720458" y="742950"/>
                  </a:lnTo>
                  <a:lnTo>
                    <a:pt x="721575" y="742492"/>
                  </a:lnTo>
                  <a:lnTo>
                    <a:pt x="723442" y="740625"/>
                  </a:lnTo>
                  <a:lnTo>
                    <a:pt x="723900" y="739508"/>
                  </a:lnTo>
                  <a:lnTo>
                    <a:pt x="723900" y="736879"/>
                  </a:lnTo>
                  <a:close/>
                </a:path>
                <a:path w="6438900" h="1109979">
                  <a:moveTo>
                    <a:pt x="723900" y="370166"/>
                  </a:moveTo>
                  <a:lnTo>
                    <a:pt x="723442" y="369049"/>
                  </a:lnTo>
                  <a:lnTo>
                    <a:pt x="721575" y="367182"/>
                  </a:lnTo>
                  <a:lnTo>
                    <a:pt x="720458" y="366712"/>
                  </a:lnTo>
                  <a:lnTo>
                    <a:pt x="717829" y="366712"/>
                  </a:lnTo>
                  <a:lnTo>
                    <a:pt x="716711" y="367182"/>
                  </a:lnTo>
                  <a:lnTo>
                    <a:pt x="714844" y="369049"/>
                  </a:lnTo>
                  <a:lnTo>
                    <a:pt x="714375" y="370166"/>
                  </a:lnTo>
                  <a:lnTo>
                    <a:pt x="714375" y="372795"/>
                  </a:lnTo>
                  <a:lnTo>
                    <a:pt x="714844" y="373913"/>
                  </a:lnTo>
                  <a:lnTo>
                    <a:pt x="716711" y="375780"/>
                  </a:lnTo>
                  <a:lnTo>
                    <a:pt x="717829" y="376237"/>
                  </a:lnTo>
                  <a:lnTo>
                    <a:pt x="720458" y="376237"/>
                  </a:lnTo>
                  <a:lnTo>
                    <a:pt x="721575" y="375780"/>
                  </a:lnTo>
                  <a:lnTo>
                    <a:pt x="723442" y="373913"/>
                  </a:lnTo>
                  <a:lnTo>
                    <a:pt x="723900" y="372795"/>
                  </a:lnTo>
                  <a:lnTo>
                    <a:pt x="723900" y="370166"/>
                  </a:lnTo>
                  <a:close/>
                </a:path>
                <a:path w="6438900" h="1109979">
                  <a:moveTo>
                    <a:pt x="723900" y="3454"/>
                  </a:moveTo>
                  <a:lnTo>
                    <a:pt x="723442" y="2336"/>
                  </a:lnTo>
                  <a:lnTo>
                    <a:pt x="721575" y="469"/>
                  </a:lnTo>
                  <a:lnTo>
                    <a:pt x="720458" y="0"/>
                  </a:lnTo>
                  <a:lnTo>
                    <a:pt x="717829" y="0"/>
                  </a:lnTo>
                  <a:lnTo>
                    <a:pt x="716711" y="469"/>
                  </a:lnTo>
                  <a:lnTo>
                    <a:pt x="714844" y="2336"/>
                  </a:lnTo>
                  <a:lnTo>
                    <a:pt x="714375" y="3454"/>
                  </a:lnTo>
                  <a:lnTo>
                    <a:pt x="714375" y="6083"/>
                  </a:lnTo>
                  <a:lnTo>
                    <a:pt x="714844" y="7200"/>
                  </a:lnTo>
                  <a:lnTo>
                    <a:pt x="716711" y="9067"/>
                  </a:lnTo>
                  <a:lnTo>
                    <a:pt x="717829" y="9525"/>
                  </a:lnTo>
                  <a:lnTo>
                    <a:pt x="720458" y="9525"/>
                  </a:lnTo>
                  <a:lnTo>
                    <a:pt x="721575" y="9067"/>
                  </a:lnTo>
                  <a:lnTo>
                    <a:pt x="723442" y="7200"/>
                  </a:lnTo>
                  <a:lnTo>
                    <a:pt x="723900" y="6083"/>
                  </a:lnTo>
                  <a:lnTo>
                    <a:pt x="723900" y="3454"/>
                  </a:lnTo>
                  <a:close/>
                </a:path>
                <a:path w="6438900" h="1109979">
                  <a:moveTo>
                    <a:pt x="771525" y="1103591"/>
                  </a:moveTo>
                  <a:lnTo>
                    <a:pt x="771067" y="1102474"/>
                  </a:lnTo>
                  <a:lnTo>
                    <a:pt x="769200" y="1100607"/>
                  </a:lnTo>
                  <a:lnTo>
                    <a:pt x="768083" y="1100137"/>
                  </a:lnTo>
                  <a:lnTo>
                    <a:pt x="765454" y="1100137"/>
                  </a:lnTo>
                  <a:lnTo>
                    <a:pt x="764336" y="1100607"/>
                  </a:lnTo>
                  <a:lnTo>
                    <a:pt x="762469" y="1102474"/>
                  </a:lnTo>
                  <a:lnTo>
                    <a:pt x="762000" y="1103591"/>
                  </a:lnTo>
                  <a:lnTo>
                    <a:pt x="762000" y="1106220"/>
                  </a:lnTo>
                  <a:lnTo>
                    <a:pt x="762469" y="1107338"/>
                  </a:lnTo>
                  <a:lnTo>
                    <a:pt x="764336" y="1109205"/>
                  </a:lnTo>
                  <a:lnTo>
                    <a:pt x="765454" y="1109662"/>
                  </a:lnTo>
                  <a:lnTo>
                    <a:pt x="768083" y="1109662"/>
                  </a:lnTo>
                  <a:lnTo>
                    <a:pt x="769200" y="1109205"/>
                  </a:lnTo>
                  <a:lnTo>
                    <a:pt x="771067" y="1107338"/>
                  </a:lnTo>
                  <a:lnTo>
                    <a:pt x="771525" y="1106220"/>
                  </a:lnTo>
                  <a:lnTo>
                    <a:pt x="771525" y="1103591"/>
                  </a:lnTo>
                  <a:close/>
                </a:path>
                <a:path w="6438900" h="1109979">
                  <a:moveTo>
                    <a:pt x="771525" y="736879"/>
                  </a:moveTo>
                  <a:lnTo>
                    <a:pt x="771067" y="735761"/>
                  </a:lnTo>
                  <a:lnTo>
                    <a:pt x="769200" y="733894"/>
                  </a:lnTo>
                  <a:lnTo>
                    <a:pt x="768083" y="733425"/>
                  </a:lnTo>
                  <a:lnTo>
                    <a:pt x="765454" y="733425"/>
                  </a:lnTo>
                  <a:lnTo>
                    <a:pt x="764336" y="733894"/>
                  </a:lnTo>
                  <a:lnTo>
                    <a:pt x="762469" y="735761"/>
                  </a:lnTo>
                  <a:lnTo>
                    <a:pt x="762000" y="736879"/>
                  </a:lnTo>
                  <a:lnTo>
                    <a:pt x="762000" y="739508"/>
                  </a:lnTo>
                  <a:lnTo>
                    <a:pt x="762469" y="740625"/>
                  </a:lnTo>
                  <a:lnTo>
                    <a:pt x="764336" y="742492"/>
                  </a:lnTo>
                  <a:lnTo>
                    <a:pt x="765454" y="742950"/>
                  </a:lnTo>
                  <a:lnTo>
                    <a:pt x="768083" y="742950"/>
                  </a:lnTo>
                  <a:lnTo>
                    <a:pt x="769200" y="742492"/>
                  </a:lnTo>
                  <a:lnTo>
                    <a:pt x="771067" y="740625"/>
                  </a:lnTo>
                  <a:lnTo>
                    <a:pt x="771525" y="739508"/>
                  </a:lnTo>
                  <a:lnTo>
                    <a:pt x="771525" y="736879"/>
                  </a:lnTo>
                  <a:close/>
                </a:path>
                <a:path w="6438900" h="1109979">
                  <a:moveTo>
                    <a:pt x="771525" y="370166"/>
                  </a:moveTo>
                  <a:lnTo>
                    <a:pt x="771067" y="369049"/>
                  </a:lnTo>
                  <a:lnTo>
                    <a:pt x="769200" y="367182"/>
                  </a:lnTo>
                  <a:lnTo>
                    <a:pt x="768083" y="366712"/>
                  </a:lnTo>
                  <a:lnTo>
                    <a:pt x="765454" y="366712"/>
                  </a:lnTo>
                  <a:lnTo>
                    <a:pt x="764336" y="367182"/>
                  </a:lnTo>
                  <a:lnTo>
                    <a:pt x="762469" y="369049"/>
                  </a:lnTo>
                  <a:lnTo>
                    <a:pt x="762000" y="370166"/>
                  </a:lnTo>
                  <a:lnTo>
                    <a:pt x="762000" y="372795"/>
                  </a:lnTo>
                  <a:lnTo>
                    <a:pt x="762469" y="373913"/>
                  </a:lnTo>
                  <a:lnTo>
                    <a:pt x="764336" y="375780"/>
                  </a:lnTo>
                  <a:lnTo>
                    <a:pt x="765454" y="376237"/>
                  </a:lnTo>
                  <a:lnTo>
                    <a:pt x="768083" y="376237"/>
                  </a:lnTo>
                  <a:lnTo>
                    <a:pt x="769200" y="375780"/>
                  </a:lnTo>
                  <a:lnTo>
                    <a:pt x="771067" y="373913"/>
                  </a:lnTo>
                  <a:lnTo>
                    <a:pt x="771525" y="372795"/>
                  </a:lnTo>
                  <a:lnTo>
                    <a:pt x="771525" y="370166"/>
                  </a:lnTo>
                  <a:close/>
                </a:path>
                <a:path w="6438900" h="1109979">
                  <a:moveTo>
                    <a:pt x="771525" y="3454"/>
                  </a:moveTo>
                  <a:lnTo>
                    <a:pt x="771067" y="2336"/>
                  </a:lnTo>
                  <a:lnTo>
                    <a:pt x="769200" y="469"/>
                  </a:lnTo>
                  <a:lnTo>
                    <a:pt x="768083" y="0"/>
                  </a:lnTo>
                  <a:lnTo>
                    <a:pt x="765454" y="0"/>
                  </a:lnTo>
                  <a:lnTo>
                    <a:pt x="764336" y="469"/>
                  </a:lnTo>
                  <a:lnTo>
                    <a:pt x="762469" y="2336"/>
                  </a:lnTo>
                  <a:lnTo>
                    <a:pt x="762000" y="3454"/>
                  </a:lnTo>
                  <a:lnTo>
                    <a:pt x="762000" y="6083"/>
                  </a:lnTo>
                  <a:lnTo>
                    <a:pt x="762469" y="7200"/>
                  </a:lnTo>
                  <a:lnTo>
                    <a:pt x="764336" y="9067"/>
                  </a:lnTo>
                  <a:lnTo>
                    <a:pt x="765454" y="9525"/>
                  </a:lnTo>
                  <a:lnTo>
                    <a:pt x="768083" y="9525"/>
                  </a:lnTo>
                  <a:lnTo>
                    <a:pt x="769200" y="9067"/>
                  </a:lnTo>
                  <a:lnTo>
                    <a:pt x="771067" y="7200"/>
                  </a:lnTo>
                  <a:lnTo>
                    <a:pt x="771525" y="6083"/>
                  </a:lnTo>
                  <a:lnTo>
                    <a:pt x="771525" y="3454"/>
                  </a:lnTo>
                  <a:close/>
                </a:path>
                <a:path w="6438900" h="1109979">
                  <a:moveTo>
                    <a:pt x="819150" y="1103591"/>
                  </a:moveTo>
                  <a:lnTo>
                    <a:pt x="818692" y="1102474"/>
                  </a:lnTo>
                  <a:lnTo>
                    <a:pt x="816825" y="1100607"/>
                  </a:lnTo>
                  <a:lnTo>
                    <a:pt x="815708" y="1100137"/>
                  </a:lnTo>
                  <a:lnTo>
                    <a:pt x="813079" y="1100137"/>
                  </a:lnTo>
                  <a:lnTo>
                    <a:pt x="811961" y="1100607"/>
                  </a:lnTo>
                  <a:lnTo>
                    <a:pt x="810094" y="1102474"/>
                  </a:lnTo>
                  <a:lnTo>
                    <a:pt x="809625" y="1103591"/>
                  </a:lnTo>
                  <a:lnTo>
                    <a:pt x="809625" y="1106220"/>
                  </a:lnTo>
                  <a:lnTo>
                    <a:pt x="810094" y="1107338"/>
                  </a:lnTo>
                  <a:lnTo>
                    <a:pt x="811961" y="1109205"/>
                  </a:lnTo>
                  <a:lnTo>
                    <a:pt x="813079" y="1109662"/>
                  </a:lnTo>
                  <a:lnTo>
                    <a:pt x="815708" y="1109662"/>
                  </a:lnTo>
                  <a:lnTo>
                    <a:pt x="816825" y="1109205"/>
                  </a:lnTo>
                  <a:lnTo>
                    <a:pt x="818692" y="1107338"/>
                  </a:lnTo>
                  <a:lnTo>
                    <a:pt x="819150" y="1106220"/>
                  </a:lnTo>
                  <a:lnTo>
                    <a:pt x="819150" y="1103591"/>
                  </a:lnTo>
                  <a:close/>
                </a:path>
                <a:path w="6438900" h="1109979">
                  <a:moveTo>
                    <a:pt x="819150" y="736879"/>
                  </a:moveTo>
                  <a:lnTo>
                    <a:pt x="818692" y="735761"/>
                  </a:lnTo>
                  <a:lnTo>
                    <a:pt x="816825" y="733894"/>
                  </a:lnTo>
                  <a:lnTo>
                    <a:pt x="815708" y="733425"/>
                  </a:lnTo>
                  <a:lnTo>
                    <a:pt x="813079" y="733425"/>
                  </a:lnTo>
                  <a:lnTo>
                    <a:pt x="811961" y="733894"/>
                  </a:lnTo>
                  <a:lnTo>
                    <a:pt x="810094" y="735761"/>
                  </a:lnTo>
                  <a:lnTo>
                    <a:pt x="809625" y="736879"/>
                  </a:lnTo>
                  <a:lnTo>
                    <a:pt x="809625" y="739508"/>
                  </a:lnTo>
                  <a:lnTo>
                    <a:pt x="810094" y="740625"/>
                  </a:lnTo>
                  <a:lnTo>
                    <a:pt x="811961" y="742492"/>
                  </a:lnTo>
                  <a:lnTo>
                    <a:pt x="813079" y="742950"/>
                  </a:lnTo>
                  <a:lnTo>
                    <a:pt x="815708" y="742950"/>
                  </a:lnTo>
                  <a:lnTo>
                    <a:pt x="816825" y="742492"/>
                  </a:lnTo>
                  <a:lnTo>
                    <a:pt x="818692" y="740625"/>
                  </a:lnTo>
                  <a:lnTo>
                    <a:pt x="819150" y="739508"/>
                  </a:lnTo>
                  <a:lnTo>
                    <a:pt x="819150" y="736879"/>
                  </a:lnTo>
                  <a:close/>
                </a:path>
                <a:path w="6438900" h="1109979">
                  <a:moveTo>
                    <a:pt x="819150" y="370166"/>
                  </a:moveTo>
                  <a:lnTo>
                    <a:pt x="818692" y="369049"/>
                  </a:lnTo>
                  <a:lnTo>
                    <a:pt x="816825" y="367182"/>
                  </a:lnTo>
                  <a:lnTo>
                    <a:pt x="815708" y="366712"/>
                  </a:lnTo>
                  <a:lnTo>
                    <a:pt x="813079" y="366712"/>
                  </a:lnTo>
                  <a:lnTo>
                    <a:pt x="811961" y="367182"/>
                  </a:lnTo>
                  <a:lnTo>
                    <a:pt x="810094" y="369049"/>
                  </a:lnTo>
                  <a:lnTo>
                    <a:pt x="809625" y="370166"/>
                  </a:lnTo>
                  <a:lnTo>
                    <a:pt x="809625" y="372795"/>
                  </a:lnTo>
                  <a:lnTo>
                    <a:pt x="810094" y="373913"/>
                  </a:lnTo>
                  <a:lnTo>
                    <a:pt x="811961" y="375780"/>
                  </a:lnTo>
                  <a:lnTo>
                    <a:pt x="813079" y="376237"/>
                  </a:lnTo>
                  <a:lnTo>
                    <a:pt x="815708" y="376237"/>
                  </a:lnTo>
                  <a:lnTo>
                    <a:pt x="816825" y="375780"/>
                  </a:lnTo>
                  <a:lnTo>
                    <a:pt x="818692" y="373913"/>
                  </a:lnTo>
                  <a:lnTo>
                    <a:pt x="819150" y="372795"/>
                  </a:lnTo>
                  <a:lnTo>
                    <a:pt x="819150" y="370166"/>
                  </a:lnTo>
                  <a:close/>
                </a:path>
                <a:path w="6438900" h="1109979">
                  <a:moveTo>
                    <a:pt x="819150" y="3454"/>
                  </a:moveTo>
                  <a:lnTo>
                    <a:pt x="818692" y="2336"/>
                  </a:lnTo>
                  <a:lnTo>
                    <a:pt x="816825" y="469"/>
                  </a:lnTo>
                  <a:lnTo>
                    <a:pt x="815708" y="0"/>
                  </a:lnTo>
                  <a:lnTo>
                    <a:pt x="813079" y="0"/>
                  </a:lnTo>
                  <a:lnTo>
                    <a:pt x="811961" y="469"/>
                  </a:lnTo>
                  <a:lnTo>
                    <a:pt x="810094" y="2336"/>
                  </a:lnTo>
                  <a:lnTo>
                    <a:pt x="809625" y="3454"/>
                  </a:lnTo>
                  <a:lnTo>
                    <a:pt x="809625" y="6083"/>
                  </a:lnTo>
                  <a:lnTo>
                    <a:pt x="810094" y="7200"/>
                  </a:lnTo>
                  <a:lnTo>
                    <a:pt x="811961" y="9067"/>
                  </a:lnTo>
                  <a:lnTo>
                    <a:pt x="813079" y="9525"/>
                  </a:lnTo>
                  <a:lnTo>
                    <a:pt x="815708" y="9525"/>
                  </a:lnTo>
                  <a:lnTo>
                    <a:pt x="816825" y="9067"/>
                  </a:lnTo>
                  <a:lnTo>
                    <a:pt x="818692" y="7200"/>
                  </a:lnTo>
                  <a:lnTo>
                    <a:pt x="819150" y="6083"/>
                  </a:lnTo>
                  <a:lnTo>
                    <a:pt x="819150" y="3454"/>
                  </a:lnTo>
                  <a:close/>
                </a:path>
                <a:path w="6438900" h="1109979">
                  <a:moveTo>
                    <a:pt x="866775" y="1103591"/>
                  </a:moveTo>
                  <a:lnTo>
                    <a:pt x="866317" y="1102474"/>
                  </a:lnTo>
                  <a:lnTo>
                    <a:pt x="864450" y="1100607"/>
                  </a:lnTo>
                  <a:lnTo>
                    <a:pt x="863333" y="1100137"/>
                  </a:lnTo>
                  <a:lnTo>
                    <a:pt x="860704" y="1100137"/>
                  </a:lnTo>
                  <a:lnTo>
                    <a:pt x="859586" y="1100607"/>
                  </a:lnTo>
                  <a:lnTo>
                    <a:pt x="857719" y="1102474"/>
                  </a:lnTo>
                  <a:lnTo>
                    <a:pt x="857250" y="1103591"/>
                  </a:lnTo>
                  <a:lnTo>
                    <a:pt x="857250" y="1106220"/>
                  </a:lnTo>
                  <a:lnTo>
                    <a:pt x="857719" y="1107338"/>
                  </a:lnTo>
                  <a:lnTo>
                    <a:pt x="859586" y="1109205"/>
                  </a:lnTo>
                  <a:lnTo>
                    <a:pt x="860704" y="1109662"/>
                  </a:lnTo>
                  <a:lnTo>
                    <a:pt x="863333" y="1109662"/>
                  </a:lnTo>
                  <a:lnTo>
                    <a:pt x="864450" y="1109205"/>
                  </a:lnTo>
                  <a:lnTo>
                    <a:pt x="866317" y="1107338"/>
                  </a:lnTo>
                  <a:lnTo>
                    <a:pt x="866775" y="1106220"/>
                  </a:lnTo>
                  <a:lnTo>
                    <a:pt x="866775" y="1103591"/>
                  </a:lnTo>
                  <a:close/>
                </a:path>
                <a:path w="6438900" h="1109979">
                  <a:moveTo>
                    <a:pt x="866775" y="736879"/>
                  </a:moveTo>
                  <a:lnTo>
                    <a:pt x="866317" y="735761"/>
                  </a:lnTo>
                  <a:lnTo>
                    <a:pt x="864450" y="733894"/>
                  </a:lnTo>
                  <a:lnTo>
                    <a:pt x="863333" y="733425"/>
                  </a:lnTo>
                  <a:lnTo>
                    <a:pt x="860704" y="733425"/>
                  </a:lnTo>
                  <a:lnTo>
                    <a:pt x="859586" y="733894"/>
                  </a:lnTo>
                  <a:lnTo>
                    <a:pt x="857719" y="735761"/>
                  </a:lnTo>
                  <a:lnTo>
                    <a:pt x="857250" y="736879"/>
                  </a:lnTo>
                  <a:lnTo>
                    <a:pt x="857250" y="739508"/>
                  </a:lnTo>
                  <a:lnTo>
                    <a:pt x="857719" y="740625"/>
                  </a:lnTo>
                  <a:lnTo>
                    <a:pt x="859586" y="742492"/>
                  </a:lnTo>
                  <a:lnTo>
                    <a:pt x="860704" y="742950"/>
                  </a:lnTo>
                  <a:lnTo>
                    <a:pt x="863333" y="742950"/>
                  </a:lnTo>
                  <a:lnTo>
                    <a:pt x="864450" y="742492"/>
                  </a:lnTo>
                  <a:lnTo>
                    <a:pt x="866317" y="740625"/>
                  </a:lnTo>
                  <a:lnTo>
                    <a:pt x="866775" y="739508"/>
                  </a:lnTo>
                  <a:lnTo>
                    <a:pt x="866775" y="736879"/>
                  </a:lnTo>
                  <a:close/>
                </a:path>
                <a:path w="6438900" h="1109979">
                  <a:moveTo>
                    <a:pt x="866775" y="370166"/>
                  </a:moveTo>
                  <a:lnTo>
                    <a:pt x="866317" y="369049"/>
                  </a:lnTo>
                  <a:lnTo>
                    <a:pt x="864450" y="367182"/>
                  </a:lnTo>
                  <a:lnTo>
                    <a:pt x="863333" y="366712"/>
                  </a:lnTo>
                  <a:lnTo>
                    <a:pt x="860704" y="366712"/>
                  </a:lnTo>
                  <a:lnTo>
                    <a:pt x="859586" y="367182"/>
                  </a:lnTo>
                  <a:lnTo>
                    <a:pt x="857719" y="369049"/>
                  </a:lnTo>
                  <a:lnTo>
                    <a:pt x="857250" y="370166"/>
                  </a:lnTo>
                  <a:lnTo>
                    <a:pt x="857250" y="372795"/>
                  </a:lnTo>
                  <a:lnTo>
                    <a:pt x="857719" y="373913"/>
                  </a:lnTo>
                  <a:lnTo>
                    <a:pt x="859586" y="375780"/>
                  </a:lnTo>
                  <a:lnTo>
                    <a:pt x="860704" y="376237"/>
                  </a:lnTo>
                  <a:lnTo>
                    <a:pt x="863333" y="376237"/>
                  </a:lnTo>
                  <a:lnTo>
                    <a:pt x="864450" y="375780"/>
                  </a:lnTo>
                  <a:lnTo>
                    <a:pt x="866317" y="373913"/>
                  </a:lnTo>
                  <a:lnTo>
                    <a:pt x="866775" y="372795"/>
                  </a:lnTo>
                  <a:lnTo>
                    <a:pt x="866775" y="370166"/>
                  </a:lnTo>
                  <a:close/>
                </a:path>
                <a:path w="6438900" h="1109979">
                  <a:moveTo>
                    <a:pt x="866775" y="3454"/>
                  </a:moveTo>
                  <a:lnTo>
                    <a:pt x="866317" y="2336"/>
                  </a:lnTo>
                  <a:lnTo>
                    <a:pt x="864450" y="469"/>
                  </a:lnTo>
                  <a:lnTo>
                    <a:pt x="863333" y="0"/>
                  </a:lnTo>
                  <a:lnTo>
                    <a:pt x="860704" y="0"/>
                  </a:lnTo>
                  <a:lnTo>
                    <a:pt x="859586" y="469"/>
                  </a:lnTo>
                  <a:lnTo>
                    <a:pt x="857719" y="2336"/>
                  </a:lnTo>
                  <a:lnTo>
                    <a:pt x="857250" y="3454"/>
                  </a:lnTo>
                  <a:lnTo>
                    <a:pt x="857250" y="6083"/>
                  </a:lnTo>
                  <a:lnTo>
                    <a:pt x="857719" y="7200"/>
                  </a:lnTo>
                  <a:lnTo>
                    <a:pt x="859586" y="9067"/>
                  </a:lnTo>
                  <a:lnTo>
                    <a:pt x="860704" y="9525"/>
                  </a:lnTo>
                  <a:lnTo>
                    <a:pt x="863333" y="9525"/>
                  </a:lnTo>
                  <a:lnTo>
                    <a:pt x="864450" y="9067"/>
                  </a:lnTo>
                  <a:lnTo>
                    <a:pt x="866317" y="7200"/>
                  </a:lnTo>
                  <a:lnTo>
                    <a:pt x="866775" y="6083"/>
                  </a:lnTo>
                  <a:lnTo>
                    <a:pt x="866775" y="3454"/>
                  </a:lnTo>
                  <a:close/>
                </a:path>
                <a:path w="6438900" h="1109979">
                  <a:moveTo>
                    <a:pt x="914400" y="1103591"/>
                  </a:moveTo>
                  <a:lnTo>
                    <a:pt x="913942" y="1102474"/>
                  </a:lnTo>
                  <a:lnTo>
                    <a:pt x="912075" y="1100607"/>
                  </a:lnTo>
                  <a:lnTo>
                    <a:pt x="910958" y="1100137"/>
                  </a:lnTo>
                  <a:lnTo>
                    <a:pt x="908329" y="1100137"/>
                  </a:lnTo>
                  <a:lnTo>
                    <a:pt x="907211" y="1100607"/>
                  </a:lnTo>
                  <a:lnTo>
                    <a:pt x="905344" y="1102474"/>
                  </a:lnTo>
                  <a:lnTo>
                    <a:pt x="904875" y="1103591"/>
                  </a:lnTo>
                  <a:lnTo>
                    <a:pt x="904875" y="1106220"/>
                  </a:lnTo>
                  <a:lnTo>
                    <a:pt x="905344" y="1107338"/>
                  </a:lnTo>
                  <a:lnTo>
                    <a:pt x="907211" y="1109205"/>
                  </a:lnTo>
                  <a:lnTo>
                    <a:pt x="908329" y="1109662"/>
                  </a:lnTo>
                  <a:lnTo>
                    <a:pt x="910958" y="1109662"/>
                  </a:lnTo>
                  <a:lnTo>
                    <a:pt x="912075" y="1109205"/>
                  </a:lnTo>
                  <a:lnTo>
                    <a:pt x="913942" y="1107338"/>
                  </a:lnTo>
                  <a:lnTo>
                    <a:pt x="914400" y="1106220"/>
                  </a:lnTo>
                  <a:lnTo>
                    <a:pt x="914400" y="1103591"/>
                  </a:lnTo>
                  <a:close/>
                </a:path>
                <a:path w="6438900" h="1109979">
                  <a:moveTo>
                    <a:pt x="914400" y="736879"/>
                  </a:moveTo>
                  <a:lnTo>
                    <a:pt x="913942" y="735761"/>
                  </a:lnTo>
                  <a:lnTo>
                    <a:pt x="912075" y="733894"/>
                  </a:lnTo>
                  <a:lnTo>
                    <a:pt x="910958" y="733425"/>
                  </a:lnTo>
                  <a:lnTo>
                    <a:pt x="908329" y="733425"/>
                  </a:lnTo>
                  <a:lnTo>
                    <a:pt x="907211" y="733894"/>
                  </a:lnTo>
                  <a:lnTo>
                    <a:pt x="905344" y="735761"/>
                  </a:lnTo>
                  <a:lnTo>
                    <a:pt x="904875" y="736879"/>
                  </a:lnTo>
                  <a:lnTo>
                    <a:pt x="904875" y="739508"/>
                  </a:lnTo>
                  <a:lnTo>
                    <a:pt x="905344" y="740625"/>
                  </a:lnTo>
                  <a:lnTo>
                    <a:pt x="907211" y="742492"/>
                  </a:lnTo>
                  <a:lnTo>
                    <a:pt x="908329" y="742950"/>
                  </a:lnTo>
                  <a:lnTo>
                    <a:pt x="910958" y="742950"/>
                  </a:lnTo>
                  <a:lnTo>
                    <a:pt x="912075" y="742492"/>
                  </a:lnTo>
                  <a:lnTo>
                    <a:pt x="913942" y="740625"/>
                  </a:lnTo>
                  <a:lnTo>
                    <a:pt x="914400" y="739508"/>
                  </a:lnTo>
                  <a:lnTo>
                    <a:pt x="914400" y="736879"/>
                  </a:lnTo>
                  <a:close/>
                </a:path>
                <a:path w="6438900" h="1109979">
                  <a:moveTo>
                    <a:pt x="914400" y="370166"/>
                  </a:moveTo>
                  <a:lnTo>
                    <a:pt x="913942" y="369049"/>
                  </a:lnTo>
                  <a:lnTo>
                    <a:pt x="912075" y="367182"/>
                  </a:lnTo>
                  <a:lnTo>
                    <a:pt x="910958" y="366712"/>
                  </a:lnTo>
                  <a:lnTo>
                    <a:pt x="908329" y="366712"/>
                  </a:lnTo>
                  <a:lnTo>
                    <a:pt x="907211" y="367182"/>
                  </a:lnTo>
                  <a:lnTo>
                    <a:pt x="905344" y="369049"/>
                  </a:lnTo>
                  <a:lnTo>
                    <a:pt x="904875" y="370166"/>
                  </a:lnTo>
                  <a:lnTo>
                    <a:pt x="904875" y="372795"/>
                  </a:lnTo>
                  <a:lnTo>
                    <a:pt x="905344" y="373913"/>
                  </a:lnTo>
                  <a:lnTo>
                    <a:pt x="907211" y="375780"/>
                  </a:lnTo>
                  <a:lnTo>
                    <a:pt x="908329" y="376237"/>
                  </a:lnTo>
                  <a:lnTo>
                    <a:pt x="910958" y="376237"/>
                  </a:lnTo>
                  <a:lnTo>
                    <a:pt x="912075" y="375780"/>
                  </a:lnTo>
                  <a:lnTo>
                    <a:pt x="913942" y="373913"/>
                  </a:lnTo>
                  <a:lnTo>
                    <a:pt x="914400" y="372795"/>
                  </a:lnTo>
                  <a:lnTo>
                    <a:pt x="914400" y="370166"/>
                  </a:lnTo>
                  <a:close/>
                </a:path>
                <a:path w="6438900" h="1109979">
                  <a:moveTo>
                    <a:pt x="914400" y="3454"/>
                  </a:moveTo>
                  <a:lnTo>
                    <a:pt x="913942" y="2336"/>
                  </a:lnTo>
                  <a:lnTo>
                    <a:pt x="912075" y="469"/>
                  </a:lnTo>
                  <a:lnTo>
                    <a:pt x="910958" y="0"/>
                  </a:lnTo>
                  <a:lnTo>
                    <a:pt x="908329" y="0"/>
                  </a:lnTo>
                  <a:lnTo>
                    <a:pt x="907211" y="469"/>
                  </a:lnTo>
                  <a:lnTo>
                    <a:pt x="905344" y="2336"/>
                  </a:lnTo>
                  <a:lnTo>
                    <a:pt x="904875" y="3454"/>
                  </a:lnTo>
                  <a:lnTo>
                    <a:pt x="904875" y="6083"/>
                  </a:lnTo>
                  <a:lnTo>
                    <a:pt x="905344" y="7200"/>
                  </a:lnTo>
                  <a:lnTo>
                    <a:pt x="907211" y="9067"/>
                  </a:lnTo>
                  <a:lnTo>
                    <a:pt x="908329" y="9525"/>
                  </a:lnTo>
                  <a:lnTo>
                    <a:pt x="910958" y="9525"/>
                  </a:lnTo>
                  <a:lnTo>
                    <a:pt x="912075" y="9067"/>
                  </a:lnTo>
                  <a:lnTo>
                    <a:pt x="913942" y="7200"/>
                  </a:lnTo>
                  <a:lnTo>
                    <a:pt x="914400" y="6083"/>
                  </a:lnTo>
                  <a:lnTo>
                    <a:pt x="914400" y="3454"/>
                  </a:lnTo>
                  <a:close/>
                </a:path>
                <a:path w="6438900" h="1109979">
                  <a:moveTo>
                    <a:pt x="962025" y="1103591"/>
                  </a:moveTo>
                  <a:lnTo>
                    <a:pt x="961567" y="1102474"/>
                  </a:lnTo>
                  <a:lnTo>
                    <a:pt x="959700" y="1100607"/>
                  </a:lnTo>
                  <a:lnTo>
                    <a:pt x="958583" y="1100137"/>
                  </a:lnTo>
                  <a:lnTo>
                    <a:pt x="955954" y="1100137"/>
                  </a:lnTo>
                  <a:lnTo>
                    <a:pt x="954836" y="1100607"/>
                  </a:lnTo>
                  <a:lnTo>
                    <a:pt x="952969" y="1102474"/>
                  </a:lnTo>
                  <a:lnTo>
                    <a:pt x="952500" y="1103591"/>
                  </a:lnTo>
                  <a:lnTo>
                    <a:pt x="952500" y="1106220"/>
                  </a:lnTo>
                  <a:lnTo>
                    <a:pt x="952969" y="1107338"/>
                  </a:lnTo>
                  <a:lnTo>
                    <a:pt x="954836" y="1109205"/>
                  </a:lnTo>
                  <a:lnTo>
                    <a:pt x="955954" y="1109662"/>
                  </a:lnTo>
                  <a:lnTo>
                    <a:pt x="958583" y="1109662"/>
                  </a:lnTo>
                  <a:lnTo>
                    <a:pt x="959700" y="1109205"/>
                  </a:lnTo>
                  <a:lnTo>
                    <a:pt x="961567" y="1107338"/>
                  </a:lnTo>
                  <a:lnTo>
                    <a:pt x="962025" y="1106220"/>
                  </a:lnTo>
                  <a:lnTo>
                    <a:pt x="962025" y="1103591"/>
                  </a:lnTo>
                  <a:close/>
                </a:path>
                <a:path w="6438900" h="1109979">
                  <a:moveTo>
                    <a:pt x="962025" y="736879"/>
                  </a:moveTo>
                  <a:lnTo>
                    <a:pt x="961567" y="735761"/>
                  </a:lnTo>
                  <a:lnTo>
                    <a:pt x="959700" y="733894"/>
                  </a:lnTo>
                  <a:lnTo>
                    <a:pt x="958583" y="733425"/>
                  </a:lnTo>
                  <a:lnTo>
                    <a:pt x="955954" y="733425"/>
                  </a:lnTo>
                  <a:lnTo>
                    <a:pt x="954836" y="733894"/>
                  </a:lnTo>
                  <a:lnTo>
                    <a:pt x="952969" y="735761"/>
                  </a:lnTo>
                  <a:lnTo>
                    <a:pt x="952500" y="736879"/>
                  </a:lnTo>
                  <a:lnTo>
                    <a:pt x="952500" y="739508"/>
                  </a:lnTo>
                  <a:lnTo>
                    <a:pt x="952969" y="740625"/>
                  </a:lnTo>
                  <a:lnTo>
                    <a:pt x="954836" y="742492"/>
                  </a:lnTo>
                  <a:lnTo>
                    <a:pt x="955954" y="742950"/>
                  </a:lnTo>
                  <a:lnTo>
                    <a:pt x="958583" y="742950"/>
                  </a:lnTo>
                  <a:lnTo>
                    <a:pt x="959700" y="742492"/>
                  </a:lnTo>
                  <a:lnTo>
                    <a:pt x="961567" y="740625"/>
                  </a:lnTo>
                  <a:lnTo>
                    <a:pt x="962025" y="739508"/>
                  </a:lnTo>
                  <a:lnTo>
                    <a:pt x="962025" y="736879"/>
                  </a:lnTo>
                  <a:close/>
                </a:path>
                <a:path w="6438900" h="1109979">
                  <a:moveTo>
                    <a:pt x="962025" y="370166"/>
                  </a:moveTo>
                  <a:lnTo>
                    <a:pt x="961567" y="369049"/>
                  </a:lnTo>
                  <a:lnTo>
                    <a:pt x="959700" y="367182"/>
                  </a:lnTo>
                  <a:lnTo>
                    <a:pt x="958583" y="366712"/>
                  </a:lnTo>
                  <a:lnTo>
                    <a:pt x="955954" y="366712"/>
                  </a:lnTo>
                  <a:lnTo>
                    <a:pt x="954836" y="367182"/>
                  </a:lnTo>
                  <a:lnTo>
                    <a:pt x="952969" y="369049"/>
                  </a:lnTo>
                  <a:lnTo>
                    <a:pt x="952500" y="370166"/>
                  </a:lnTo>
                  <a:lnTo>
                    <a:pt x="952500" y="372795"/>
                  </a:lnTo>
                  <a:lnTo>
                    <a:pt x="952969" y="373913"/>
                  </a:lnTo>
                  <a:lnTo>
                    <a:pt x="954836" y="375780"/>
                  </a:lnTo>
                  <a:lnTo>
                    <a:pt x="955954" y="376237"/>
                  </a:lnTo>
                  <a:lnTo>
                    <a:pt x="958583" y="376237"/>
                  </a:lnTo>
                  <a:lnTo>
                    <a:pt x="959700" y="375780"/>
                  </a:lnTo>
                  <a:lnTo>
                    <a:pt x="961567" y="373913"/>
                  </a:lnTo>
                  <a:lnTo>
                    <a:pt x="962025" y="372795"/>
                  </a:lnTo>
                  <a:lnTo>
                    <a:pt x="962025" y="370166"/>
                  </a:lnTo>
                  <a:close/>
                </a:path>
                <a:path w="6438900" h="1109979">
                  <a:moveTo>
                    <a:pt x="962025" y="3454"/>
                  </a:moveTo>
                  <a:lnTo>
                    <a:pt x="961567" y="2336"/>
                  </a:lnTo>
                  <a:lnTo>
                    <a:pt x="959700" y="469"/>
                  </a:lnTo>
                  <a:lnTo>
                    <a:pt x="958583" y="0"/>
                  </a:lnTo>
                  <a:lnTo>
                    <a:pt x="955954" y="0"/>
                  </a:lnTo>
                  <a:lnTo>
                    <a:pt x="954836" y="469"/>
                  </a:lnTo>
                  <a:lnTo>
                    <a:pt x="952969" y="2336"/>
                  </a:lnTo>
                  <a:lnTo>
                    <a:pt x="952500" y="3454"/>
                  </a:lnTo>
                  <a:lnTo>
                    <a:pt x="952500" y="6083"/>
                  </a:lnTo>
                  <a:lnTo>
                    <a:pt x="952969" y="7200"/>
                  </a:lnTo>
                  <a:lnTo>
                    <a:pt x="954836" y="9067"/>
                  </a:lnTo>
                  <a:lnTo>
                    <a:pt x="955954" y="9525"/>
                  </a:lnTo>
                  <a:lnTo>
                    <a:pt x="958583" y="9525"/>
                  </a:lnTo>
                  <a:lnTo>
                    <a:pt x="959700" y="9067"/>
                  </a:lnTo>
                  <a:lnTo>
                    <a:pt x="961567" y="7200"/>
                  </a:lnTo>
                  <a:lnTo>
                    <a:pt x="962025" y="6083"/>
                  </a:lnTo>
                  <a:lnTo>
                    <a:pt x="962025" y="3454"/>
                  </a:lnTo>
                  <a:close/>
                </a:path>
                <a:path w="6438900" h="1109979">
                  <a:moveTo>
                    <a:pt x="1009650" y="1103591"/>
                  </a:moveTo>
                  <a:lnTo>
                    <a:pt x="1009192" y="1102474"/>
                  </a:lnTo>
                  <a:lnTo>
                    <a:pt x="1007325" y="1100607"/>
                  </a:lnTo>
                  <a:lnTo>
                    <a:pt x="1006208" y="1100137"/>
                  </a:lnTo>
                  <a:lnTo>
                    <a:pt x="1003579" y="1100137"/>
                  </a:lnTo>
                  <a:lnTo>
                    <a:pt x="1002461" y="1100607"/>
                  </a:lnTo>
                  <a:lnTo>
                    <a:pt x="1000594" y="1102474"/>
                  </a:lnTo>
                  <a:lnTo>
                    <a:pt x="1000125" y="1103591"/>
                  </a:lnTo>
                  <a:lnTo>
                    <a:pt x="1000125" y="1106220"/>
                  </a:lnTo>
                  <a:lnTo>
                    <a:pt x="1000594" y="1107338"/>
                  </a:lnTo>
                  <a:lnTo>
                    <a:pt x="1002461" y="1109205"/>
                  </a:lnTo>
                  <a:lnTo>
                    <a:pt x="1003579" y="1109662"/>
                  </a:lnTo>
                  <a:lnTo>
                    <a:pt x="1006208" y="1109662"/>
                  </a:lnTo>
                  <a:lnTo>
                    <a:pt x="1007325" y="1109205"/>
                  </a:lnTo>
                  <a:lnTo>
                    <a:pt x="1009192" y="1107338"/>
                  </a:lnTo>
                  <a:lnTo>
                    <a:pt x="1009650" y="1106220"/>
                  </a:lnTo>
                  <a:lnTo>
                    <a:pt x="1009650" y="1103591"/>
                  </a:lnTo>
                  <a:close/>
                </a:path>
                <a:path w="6438900" h="1109979">
                  <a:moveTo>
                    <a:pt x="1009650" y="736879"/>
                  </a:moveTo>
                  <a:lnTo>
                    <a:pt x="1009192" y="735761"/>
                  </a:lnTo>
                  <a:lnTo>
                    <a:pt x="1007325" y="733894"/>
                  </a:lnTo>
                  <a:lnTo>
                    <a:pt x="1006208" y="733425"/>
                  </a:lnTo>
                  <a:lnTo>
                    <a:pt x="1003579" y="733425"/>
                  </a:lnTo>
                  <a:lnTo>
                    <a:pt x="1002461" y="733894"/>
                  </a:lnTo>
                  <a:lnTo>
                    <a:pt x="1000594" y="735761"/>
                  </a:lnTo>
                  <a:lnTo>
                    <a:pt x="1000125" y="736879"/>
                  </a:lnTo>
                  <a:lnTo>
                    <a:pt x="1000125" y="739508"/>
                  </a:lnTo>
                  <a:lnTo>
                    <a:pt x="1000594" y="740625"/>
                  </a:lnTo>
                  <a:lnTo>
                    <a:pt x="1002461" y="742492"/>
                  </a:lnTo>
                  <a:lnTo>
                    <a:pt x="1003579" y="742950"/>
                  </a:lnTo>
                  <a:lnTo>
                    <a:pt x="1006208" y="742950"/>
                  </a:lnTo>
                  <a:lnTo>
                    <a:pt x="1007325" y="742492"/>
                  </a:lnTo>
                  <a:lnTo>
                    <a:pt x="1009192" y="740625"/>
                  </a:lnTo>
                  <a:lnTo>
                    <a:pt x="1009650" y="739508"/>
                  </a:lnTo>
                  <a:lnTo>
                    <a:pt x="1009650" y="736879"/>
                  </a:lnTo>
                  <a:close/>
                </a:path>
                <a:path w="6438900" h="1109979">
                  <a:moveTo>
                    <a:pt x="1009650" y="370166"/>
                  </a:moveTo>
                  <a:lnTo>
                    <a:pt x="1009192" y="369049"/>
                  </a:lnTo>
                  <a:lnTo>
                    <a:pt x="1007325" y="367182"/>
                  </a:lnTo>
                  <a:lnTo>
                    <a:pt x="1006208" y="366712"/>
                  </a:lnTo>
                  <a:lnTo>
                    <a:pt x="1003579" y="366712"/>
                  </a:lnTo>
                  <a:lnTo>
                    <a:pt x="1002461" y="367182"/>
                  </a:lnTo>
                  <a:lnTo>
                    <a:pt x="1000594" y="369049"/>
                  </a:lnTo>
                  <a:lnTo>
                    <a:pt x="1000125" y="370166"/>
                  </a:lnTo>
                  <a:lnTo>
                    <a:pt x="1000125" y="372795"/>
                  </a:lnTo>
                  <a:lnTo>
                    <a:pt x="1000594" y="373913"/>
                  </a:lnTo>
                  <a:lnTo>
                    <a:pt x="1002461" y="375780"/>
                  </a:lnTo>
                  <a:lnTo>
                    <a:pt x="1003579" y="376237"/>
                  </a:lnTo>
                  <a:lnTo>
                    <a:pt x="1006208" y="376237"/>
                  </a:lnTo>
                  <a:lnTo>
                    <a:pt x="1007325" y="375780"/>
                  </a:lnTo>
                  <a:lnTo>
                    <a:pt x="1009192" y="373913"/>
                  </a:lnTo>
                  <a:lnTo>
                    <a:pt x="1009650" y="372795"/>
                  </a:lnTo>
                  <a:lnTo>
                    <a:pt x="1009650" y="370166"/>
                  </a:lnTo>
                  <a:close/>
                </a:path>
                <a:path w="6438900" h="1109979">
                  <a:moveTo>
                    <a:pt x="1009650" y="3454"/>
                  </a:moveTo>
                  <a:lnTo>
                    <a:pt x="1009192" y="2336"/>
                  </a:lnTo>
                  <a:lnTo>
                    <a:pt x="1007325" y="469"/>
                  </a:lnTo>
                  <a:lnTo>
                    <a:pt x="1006208" y="0"/>
                  </a:lnTo>
                  <a:lnTo>
                    <a:pt x="1003579" y="0"/>
                  </a:lnTo>
                  <a:lnTo>
                    <a:pt x="1002461" y="469"/>
                  </a:lnTo>
                  <a:lnTo>
                    <a:pt x="1000594" y="2336"/>
                  </a:lnTo>
                  <a:lnTo>
                    <a:pt x="1000125" y="3454"/>
                  </a:lnTo>
                  <a:lnTo>
                    <a:pt x="1000125" y="6083"/>
                  </a:lnTo>
                  <a:lnTo>
                    <a:pt x="1000594" y="7200"/>
                  </a:lnTo>
                  <a:lnTo>
                    <a:pt x="1002461" y="9067"/>
                  </a:lnTo>
                  <a:lnTo>
                    <a:pt x="1003579" y="9525"/>
                  </a:lnTo>
                  <a:lnTo>
                    <a:pt x="1006208" y="9525"/>
                  </a:lnTo>
                  <a:lnTo>
                    <a:pt x="1007325" y="9067"/>
                  </a:lnTo>
                  <a:lnTo>
                    <a:pt x="1009192" y="7200"/>
                  </a:lnTo>
                  <a:lnTo>
                    <a:pt x="1009650" y="6083"/>
                  </a:lnTo>
                  <a:lnTo>
                    <a:pt x="1009650" y="3454"/>
                  </a:lnTo>
                  <a:close/>
                </a:path>
                <a:path w="6438900" h="1109979">
                  <a:moveTo>
                    <a:pt x="1057275" y="1103591"/>
                  </a:moveTo>
                  <a:lnTo>
                    <a:pt x="1056817" y="1102474"/>
                  </a:lnTo>
                  <a:lnTo>
                    <a:pt x="1054950" y="1100607"/>
                  </a:lnTo>
                  <a:lnTo>
                    <a:pt x="1053833" y="1100137"/>
                  </a:lnTo>
                  <a:lnTo>
                    <a:pt x="1051204" y="1100137"/>
                  </a:lnTo>
                  <a:lnTo>
                    <a:pt x="1050086" y="1100607"/>
                  </a:lnTo>
                  <a:lnTo>
                    <a:pt x="1048219" y="1102474"/>
                  </a:lnTo>
                  <a:lnTo>
                    <a:pt x="1047750" y="1103591"/>
                  </a:lnTo>
                  <a:lnTo>
                    <a:pt x="1047750" y="1106220"/>
                  </a:lnTo>
                  <a:lnTo>
                    <a:pt x="1048219" y="1107338"/>
                  </a:lnTo>
                  <a:lnTo>
                    <a:pt x="1050086" y="1109205"/>
                  </a:lnTo>
                  <a:lnTo>
                    <a:pt x="1051204" y="1109662"/>
                  </a:lnTo>
                  <a:lnTo>
                    <a:pt x="1053833" y="1109662"/>
                  </a:lnTo>
                  <a:lnTo>
                    <a:pt x="1054950" y="1109205"/>
                  </a:lnTo>
                  <a:lnTo>
                    <a:pt x="1056817" y="1107338"/>
                  </a:lnTo>
                  <a:lnTo>
                    <a:pt x="1057275" y="1106220"/>
                  </a:lnTo>
                  <a:lnTo>
                    <a:pt x="1057275" y="1103591"/>
                  </a:lnTo>
                  <a:close/>
                </a:path>
                <a:path w="6438900" h="1109979">
                  <a:moveTo>
                    <a:pt x="1057275" y="736879"/>
                  </a:moveTo>
                  <a:lnTo>
                    <a:pt x="1056817" y="735761"/>
                  </a:lnTo>
                  <a:lnTo>
                    <a:pt x="1054950" y="733894"/>
                  </a:lnTo>
                  <a:lnTo>
                    <a:pt x="1053833" y="733425"/>
                  </a:lnTo>
                  <a:lnTo>
                    <a:pt x="1051204" y="733425"/>
                  </a:lnTo>
                  <a:lnTo>
                    <a:pt x="1050086" y="733894"/>
                  </a:lnTo>
                  <a:lnTo>
                    <a:pt x="1048219" y="735761"/>
                  </a:lnTo>
                  <a:lnTo>
                    <a:pt x="1047750" y="736879"/>
                  </a:lnTo>
                  <a:lnTo>
                    <a:pt x="1047750" y="739508"/>
                  </a:lnTo>
                  <a:lnTo>
                    <a:pt x="1048219" y="740625"/>
                  </a:lnTo>
                  <a:lnTo>
                    <a:pt x="1050086" y="742492"/>
                  </a:lnTo>
                  <a:lnTo>
                    <a:pt x="1051204" y="742950"/>
                  </a:lnTo>
                  <a:lnTo>
                    <a:pt x="1053833" y="742950"/>
                  </a:lnTo>
                  <a:lnTo>
                    <a:pt x="1054950" y="742492"/>
                  </a:lnTo>
                  <a:lnTo>
                    <a:pt x="1056817" y="740625"/>
                  </a:lnTo>
                  <a:lnTo>
                    <a:pt x="1057275" y="739508"/>
                  </a:lnTo>
                  <a:lnTo>
                    <a:pt x="1057275" y="736879"/>
                  </a:lnTo>
                  <a:close/>
                </a:path>
                <a:path w="6438900" h="1109979">
                  <a:moveTo>
                    <a:pt x="1057275" y="370166"/>
                  </a:moveTo>
                  <a:lnTo>
                    <a:pt x="1056817" y="369049"/>
                  </a:lnTo>
                  <a:lnTo>
                    <a:pt x="1054950" y="367182"/>
                  </a:lnTo>
                  <a:lnTo>
                    <a:pt x="1053833" y="366712"/>
                  </a:lnTo>
                  <a:lnTo>
                    <a:pt x="1051204" y="366712"/>
                  </a:lnTo>
                  <a:lnTo>
                    <a:pt x="1050086" y="367182"/>
                  </a:lnTo>
                  <a:lnTo>
                    <a:pt x="1048219" y="369049"/>
                  </a:lnTo>
                  <a:lnTo>
                    <a:pt x="1047750" y="370166"/>
                  </a:lnTo>
                  <a:lnTo>
                    <a:pt x="1047750" y="372795"/>
                  </a:lnTo>
                  <a:lnTo>
                    <a:pt x="1048219" y="373913"/>
                  </a:lnTo>
                  <a:lnTo>
                    <a:pt x="1050086" y="375780"/>
                  </a:lnTo>
                  <a:lnTo>
                    <a:pt x="1051204" y="376237"/>
                  </a:lnTo>
                  <a:lnTo>
                    <a:pt x="1053833" y="376237"/>
                  </a:lnTo>
                  <a:lnTo>
                    <a:pt x="1054950" y="375780"/>
                  </a:lnTo>
                  <a:lnTo>
                    <a:pt x="1056817" y="373913"/>
                  </a:lnTo>
                  <a:lnTo>
                    <a:pt x="1057275" y="372795"/>
                  </a:lnTo>
                  <a:lnTo>
                    <a:pt x="1057275" y="370166"/>
                  </a:lnTo>
                  <a:close/>
                </a:path>
                <a:path w="6438900" h="1109979">
                  <a:moveTo>
                    <a:pt x="1057275" y="3454"/>
                  </a:moveTo>
                  <a:lnTo>
                    <a:pt x="1056817" y="2336"/>
                  </a:lnTo>
                  <a:lnTo>
                    <a:pt x="1054950" y="469"/>
                  </a:lnTo>
                  <a:lnTo>
                    <a:pt x="1053833" y="0"/>
                  </a:lnTo>
                  <a:lnTo>
                    <a:pt x="1051204" y="0"/>
                  </a:lnTo>
                  <a:lnTo>
                    <a:pt x="1050086" y="469"/>
                  </a:lnTo>
                  <a:lnTo>
                    <a:pt x="1048219" y="2336"/>
                  </a:lnTo>
                  <a:lnTo>
                    <a:pt x="1047750" y="3454"/>
                  </a:lnTo>
                  <a:lnTo>
                    <a:pt x="1047750" y="6083"/>
                  </a:lnTo>
                  <a:lnTo>
                    <a:pt x="1048219" y="7200"/>
                  </a:lnTo>
                  <a:lnTo>
                    <a:pt x="1050086" y="9067"/>
                  </a:lnTo>
                  <a:lnTo>
                    <a:pt x="1051204" y="9525"/>
                  </a:lnTo>
                  <a:lnTo>
                    <a:pt x="1053833" y="9525"/>
                  </a:lnTo>
                  <a:lnTo>
                    <a:pt x="1054950" y="9067"/>
                  </a:lnTo>
                  <a:lnTo>
                    <a:pt x="1056817" y="7200"/>
                  </a:lnTo>
                  <a:lnTo>
                    <a:pt x="1057275" y="6083"/>
                  </a:lnTo>
                  <a:lnTo>
                    <a:pt x="1057275" y="3454"/>
                  </a:lnTo>
                  <a:close/>
                </a:path>
                <a:path w="6438900" h="1109979">
                  <a:moveTo>
                    <a:pt x="1104900" y="1103591"/>
                  </a:moveTo>
                  <a:lnTo>
                    <a:pt x="1104442" y="1102474"/>
                  </a:lnTo>
                  <a:lnTo>
                    <a:pt x="1102575" y="1100607"/>
                  </a:lnTo>
                  <a:lnTo>
                    <a:pt x="1101458" y="1100137"/>
                  </a:lnTo>
                  <a:lnTo>
                    <a:pt x="1098829" y="1100137"/>
                  </a:lnTo>
                  <a:lnTo>
                    <a:pt x="1097711" y="1100607"/>
                  </a:lnTo>
                  <a:lnTo>
                    <a:pt x="1095844" y="1102474"/>
                  </a:lnTo>
                  <a:lnTo>
                    <a:pt x="1095375" y="1103591"/>
                  </a:lnTo>
                  <a:lnTo>
                    <a:pt x="1095375" y="1106220"/>
                  </a:lnTo>
                  <a:lnTo>
                    <a:pt x="1095844" y="1107338"/>
                  </a:lnTo>
                  <a:lnTo>
                    <a:pt x="1097711" y="1109205"/>
                  </a:lnTo>
                  <a:lnTo>
                    <a:pt x="1098829" y="1109662"/>
                  </a:lnTo>
                  <a:lnTo>
                    <a:pt x="1101458" y="1109662"/>
                  </a:lnTo>
                  <a:lnTo>
                    <a:pt x="1102575" y="1109205"/>
                  </a:lnTo>
                  <a:lnTo>
                    <a:pt x="1104442" y="1107338"/>
                  </a:lnTo>
                  <a:lnTo>
                    <a:pt x="1104900" y="1106220"/>
                  </a:lnTo>
                  <a:lnTo>
                    <a:pt x="1104900" y="1103591"/>
                  </a:lnTo>
                  <a:close/>
                </a:path>
                <a:path w="6438900" h="1109979">
                  <a:moveTo>
                    <a:pt x="1104900" y="736879"/>
                  </a:moveTo>
                  <a:lnTo>
                    <a:pt x="1104442" y="735761"/>
                  </a:lnTo>
                  <a:lnTo>
                    <a:pt x="1102575" y="733894"/>
                  </a:lnTo>
                  <a:lnTo>
                    <a:pt x="1101458" y="733425"/>
                  </a:lnTo>
                  <a:lnTo>
                    <a:pt x="1098829" y="733425"/>
                  </a:lnTo>
                  <a:lnTo>
                    <a:pt x="1097711" y="733894"/>
                  </a:lnTo>
                  <a:lnTo>
                    <a:pt x="1095844" y="735761"/>
                  </a:lnTo>
                  <a:lnTo>
                    <a:pt x="1095375" y="736879"/>
                  </a:lnTo>
                  <a:lnTo>
                    <a:pt x="1095375" y="739508"/>
                  </a:lnTo>
                  <a:lnTo>
                    <a:pt x="1095844" y="740625"/>
                  </a:lnTo>
                  <a:lnTo>
                    <a:pt x="1097711" y="742492"/>
                  </a:lnTo>
                  <a:lnTo>
                    <a:pt x="1098829" y="742950"/>
                  </a:lnTo>
                  <a:lnTo>
                    <a:pt x="1101458" y="742950"/>
                  </a:lnTo>
                  <a:lnTo>
                    <a:pt x="1102575" y="742492"/>
                  </a:lnTo>
                  <a:lnTo>
                    <a:pt x="1104442" y="740625"/>
                  </a:lnTo>
                  <a:lnTo>
                    <a:pt x="1104900" y="739508"/>
                  </a:lnTo>
                  <a:lnTo>
                    <a:pt x="1104900" y="736879"/>
                  </a:lnTo>
                  <a:close/>
                </a:path>
                <a:path w="6438900" h="1109979">
                  <a:moveTo>
                    <a:pt x="1104900" y="370166"/>
                  </a:moveTo>
                  <a:lnTo>
                    <a:pt x="1104442" y="369049"/>
                  </a:lnTo>
                  <a:lnTo>
                    <a:pt x="1102575" y="367182"/>
                  </a:lnTo>
                  <a:lnTo>
                    <a:pt x="1101458" y="366712"/>
                  </a:lnTo>
                  <a:lnTo>
                    <a:pt x="1098829" y="366712"/>
                  </a:lnTo>
                  <a:lnTo>
                    <a:pt x="1097711" y="367182"/>
                  </a:lnTo>
                  <a:lnTo>
                    <a:pt x="1095844" y="369049"/>
                  </a:lnTo>
                  <a:lnTo>
                    <a:pt x="1095375" y="370166"/>
                  </a:lnTo>
                  <a:lnTo>
                    <a:pt x="1095375" y="372795"/>
                  </a:lnTo>
                  <a:lnTo>
                    <a:pt x="1095844" y="373913"/>
                  </a:lnTo>
                  <a:lnTo>
                    <a:pt x="1097711" y="375780"/>
                  </a:lnTo>
                  <a:lnTo>
                    <a:pt x="1098829" y="376237"/>
                  </a:lnTo>
                  <a:lnTo>
                    <a:pt x="1101458" y="376237"/>
                  </a:lnTo>
                  <a:lnTo>
                    <a:pt x="1102575" y="375780"/>
                  </a:lnTo>
                  <a:lnTo>
                    <a:pt x="1104442" y="373913"/>
                  </a:lnTo>
                  <a:lnTo>
                    <a:pt x="1104900" y="372795"/>
                  </a:lnTo>
                  <a:lnTo>
                    <a:pt x="1104900" y="370166"/>
                  </a:lnTo>
                  <a:close/>
                </a:path>
                <a:path w="6438900" h="1109979">
                  <a:moveTo>
                    <a:pt x="1104900" y="3454"/>
                  </a:moveTo>
                  <a:lnTo>
                    <a:pt x="1104442" y="2336"/>
                  </a:lnTo>
                  <a:lnTo>
                    <a:pt x="1102575" y="469"/>
                  </a:lnTo>
                  <a:lnTo>
                    <a:pt x="1101458" y="0"/>
                  </a:lnTo>
                  <a:lnTo>
                    <a:pt x="1098829" y="0"/>
                  </a:lnTo>
                  <a:lnTo>
                    <a:pt x="1097711" y="469"/>
                  </a:lnTo>
                  <a:lnTo>
                    <a:pt x="1095844" y="2336"/>
                  </a:lnTo>
                  <a:lnTo>
                    <a:pt x="1095375" y="3454"/>
                  </a:lnTo>
                  <a:lnTo>
                    <a:pt x="1095375" y="6083"/>
                  </a:lnTo>
                  <a:lnTo>
                    <a:pt x="1095844" y="7200"/>
                  </a:lnTo>
                  <a:lnTo>
                    <a:pt x="1097711" y="9067"/>
                  </a:lnTo>
                  <a:lnTo>
                    <a:pt x="1098829" y="9525"/>
                  </a:lnTo>
                  <a:lnTo>
                    <a:pt x="1101458" y="9525"/>
                  </a:lnTo>
                  <a:lnTo>
                    <a:pt x="1102575" y="9067"/>
                  </a:lnTo>
                  <a:lnTo>
                    <a:pt x="1104442" y="7200"/>
                  </a:lnTo>
                  <a:lnTo>
                    <a:pt x="1104900" y="6083"/>
                  </a:lnTo>
                  <a:lnTo>
                    <a:pt x="1104900" y="3454"/>
                  </a:lnTo>
                  <a:close/>
                </a:path>
                <a:path w="6438900" h="1109979">
                  <a:moveTo>
                    <a:pt x="1152525" y="1103591"/>
                  </a:moveTo>
                  <a:lnTo>
                    <a:pt x="1152067" y="1102474"/>
                  </a:lnTo>
                  <a:lnTo>
                    <a:pt x="1150200" y="1100607"/>
                  </a:lnTo>
                  <a:lnTo>
                    <a:pt x="1149083" y="1100137"/>
                  </a:lnTo>
                  <a:lnTo>
                    <a:pt x="1146454" y="1100137"/>
                  </a:lnTo>
                  <a:lnTo>
                    <a:pt x="1145336" y="1100607"/>
                  </a:lnTo>
                  <a:lnTo>
                    <a:pt x="1143469" y="1102474"/>
                  </a:lnTo>
                  <a:lnTo>
                    <a:pt x="1143000" y="1103591"/>
                  </a:lnTo>
                  <a:lnTo>
                    <a:pt x="1143000" y="1106220"/>
                  </a:lnTo>
                  <a:lnTo>
                    <a:pt x="1143469" y="1107338"/>
                  </a:lnTo>
                  <a:lnTo>
                    <a:pt x="1145336" y="1109205"/>
                  </a:lnTo>
                  <a:lnTo>
                    <a:pt x="1146454" y="1109662"/>
                  </a:lnTo>
                  <a:lnTo>
                    <a:pt x="1149083" y="1109662"/>
                  </a:lnTo>
                  <a:lnTo>
                    <a:pt x="1150200" y="1109205"/>
                  </a:lnTo>
                  <a:lnTo>
                    <a:pt x="1152067" y="1107338"/>
                  </a:lnTo>
                  <a:lnTo>
                    <a:pt x="1152525" y="1106220"/>
                  </a:lnTo>
                  <a:lnTo>
                    <a:pt x="1152525" y="1103591"/>
                  </a:lnTo>
                  <a:close/>
                </a:path>
                <a:path w="6438900" h="1109979">
                  <a:moveTo>
                    <a:pt x="1152525" y="736879"/>
                  </a:moveTo>
                  <a:lnTo>
                    <a:pt x="1152067" y="735761"/>
                  </a:lnTo>
                  <a:lnTo>
                    <a:pt x="1150200" y="733894"/>
                  </a:lnTo>
                  <a:lnTo>
                    <a:pt x="1149083" y="733425"/>
                  </a:lnTo>
                  <a:lnTo>
                    <a:pt x="1146454" y="733425"/>
                  </a:lnTo>
                  <a:lnTo>
                    <a:pt x="1145336" y="733894"/>
                  </a:lnTo>
                  <a:lnTo>
                    <a:pt x="1143469" y="735761"/>
                  </a:lnTo>
                  <a:lnTo>
                    <a:pt x="1143000" y="736879"/>
                  </a:lnTo>
                  <a:lnTo>
                    <a:pt x="1143000" y="739508"/>
                  </a:lnTo>
                  <a:lnTo>
                    <a:pt x="1143469" y="740625"/>
                  </a:lnTo>
                  <a:lnTo>
                    <a:pt x="1145336" y="742492"/>
                  </a:lnTo>
                  <a:lnTo>
                    <a:pt x="1146454" y="742950"/>
                  </a:lnTo>
                  <a:lnTo>
                    <a:pt x="1149083" y="742950"/>
                  </a:lnTo>
                  <a:lnTo>
                    <a:pt x="1150200" y="742492"/>
                  </a:lnTo>
                  <a:lnTo>
                    <a:pt x="1152067" y="740625"/>
                  </a:lnTo>
                  <a:lnTo>
                    <a:pt x="1152525" y="739508"/>
                  </a:lnTo>
                  <a:lnTo>
                    <a:pt x="1152525" y="736879"/>
                  </a:lnTo>
                  <a:close/>
                </a:path>
                <a:path w="6438900" h="1109979">
                  <a:moveTo>
                    <a:pt x="1152525" y="370166"/>
                  </a:moveTo>
                  <a:lnTo>
                    <a:pt x="1152067" y="369049"/>
                  </a:lnTo>
                  <a:lnTo>
                    <a:pt x="1150200" y="367182"/>
                  </a:lnTo>
                  <a:lnTo>
                    <a:pt x="1149083" y="366712"/>
                  </a:lnTo>
                  <a:lnTo>
                    <a:pt x="1146454" y="366712"/>
                  </a:lnTo>
                  <a:lnTo>
                    <a:pt x="1145336" y="367182"/>
                  </a:lnTo>
                  <a:lnTo>
                    <a:pt x="1143469" y="369049"/>
                  </a:lnTo>
                  <a:lnTo>
                    <a:pt x="1143000" y="370166"/>
                  </a:lnTo>
                  <a:lnTo>
                    <a:pt x="1143000" y="372795"/>
                  </a:lnTo>
                  <a:lnTo>
                    <a:pt x="1143469" y="373913"/>
                  </a:lnTo>
                  <a:lnTo>
                    <a:pt x="1145336" y="375780"/>
                  </a:lnTo>
                  <a:lnTo>
                    <a:pt x="1146454" y="376237"/>
                  </a:lnTo>
                  <a:lnTo>
                    <a:pt x="1149083" y="376237"/>
                  </a:lnTo>
                  <a:lnTo>
                    <a:pt x="1150200" y="375780"/>
                  </a:lnTo>
                  <a:lnTo>
                    <a:pt x="1152067" y="373913"/>
                  </a:lnTo>
                  <a:lnTo>
                    <a:pt x="1152525" y="372795"/>
                  </a:lnTo>
                  <a:lnTo>
                    <a:pt x="1152525" y="370166"/>
                  </a:lnTo>
                  <a:close/>
                </a:path>
                <a:path w="6438900" h="1109979">
                  <a:moveTo>
                    <a:pt x="1152525" y="3454"/>
                  </a:moveTo>
                  <a:lnTo>
                    <a:pt x="1152067" y="2336"/>
                  </a:lnTo>
                  <a:lnTo>
                    <a:pt x="1150200" y="469"/>
                  </a:lnTo>
                  <a:lnTo>
                    <a:pt x="1149083" y="0"/>
                  </a:lnTo>
                  <a:lnTo>
                    <a:pt x="1146454" y="0"/>
                  </a:lnTo>
                  <a:lnTo>
                    <a:pt x="1145336" y="469"/>
                  </a:lnTo>
                  <a:lnTo>
                    <a:pt x="1143469" y="2336"/>
                  </a:lnTo>
                  <a:lnTo>
                    <a:pt x="1143000" y="3454"/>
                  </a:lnTo>
                  <a:lnTo>
                    <a:pt x="1143000" y="6083"/>
                  </a:lnTo>
                  <a:lnTo>
                    <a:pt x="1143469" y="7200"/>
                  </a:lnTo>
                  <a:lnTo>
                    <a:pt x="1145336" y="9067"/>
                  </a:lnTo>
                  <a:lnTo>
                    <a:pt x="1146454" y="9525"/>
                  </a:lnTo>
                  <a:lnTo>
                    <a:pt x="1149083" y="9525"/>
                  </a:lnTo>
                  <a:lnTo>
                    <a:pt x="1150200" y="9067"/>
                  </a:lnTo>
                  <a:lnTo>
                    <a:pt x="1152067" y="7200"/>
                  </a:lnTo>
                  <a:lnTo>
                    <a:pt x="1152525" y="6083"/>
                  </a:lnTo>
                  <a:lnTo>
                    <a:pt x="1152525" y="3454"/>
                  </a:lnTo>
                  <a:close/>
                </a:path>
                <a:path w="6438900" h="1109979">
                  <a:moveTo>
                    <a:pt x="1200150" y="1103591"/>
                  </a:moveTo>
                  <a:lnTo>
                    <a:pt x="1199692" y="1102474"/>
                  </a:lnTo>
                  <a:lnTo>
                    <a:pt x="1197825" y="1100607"/>
                  </a:lnTo>
                  <a:lnTo>
                    <a:pt x="1196708" y="1100137"/>
                  </a:lnTo>
                  <a:lnTo>
                    <a:pt x="1194079" y="1100137"/>
                  </a:lnTo>
                  <a:lnTo>
                    <a:pt x="1192961" y="1100607"/>
                  </a:lnTo>
                  <a:lnTo>
                    <a:pt x="1191094" y="1102474"/>
                  </a:lnTo>
                  <a:lnTo>
                    <a:pt x="1190625" y="1103591"/>
                  </a:lnTo>
                  <a:lnTo>
                    <a:pt x="1190625" y="1106220"/>
                  </a:lnTo>
                  <a:lnTo>
                    <a:pt x="1191094" y="1107338"/>
                  </a:lnTo>
                  <a:lnTo>
                    <a:pt x="1192961" y="1109205"/>
                  </a:lnTo>
                  <a:lnTo>
                    <a:pt x="1194079" y="1109662"/>
                  </a:lnTo>
                  <a:lnTo>
                    <a:pt x="1196708" y="1109662"/>
                  </a:lnTo>
                  <a:lnTo>
                    <a:pt x="1197825" y="1109205"/>
                  </a:lnTo>
                  <a:lnTo>
                    <a:pt x="1199692" y="1107338"/>
                  </a:lnTo>
                  <a:lnTo>
                    <a:pt x="1200150" y="1106220"/>
                  </a:lnTo>
                  <a:lnTo>
                    <a:pt x="1200150" y="1103591"/>
                  </a:lnTo>
                  <a:close/>
                </a:path>
                <a:path w="6438900" h="1109979">
                  <a:moveTo>
                    <a:pt x="1200150" y="736879"/>
                  </a:moveTo>
                  <a:lnTo>
                    <a:pt x="1199692" y="735761"/>
                  </a:lnTo>
                  <a:lnTo>
                    <a:pt x="1197825" y="733894"/>
                  </a:lnTo>
                  <a:lnTo>
                    <a:pt x="1196708" y="733425"/>
                  </a:lnTo>
                  <a:lnTo>
                    <a:pt x="1194079" y="733425"/>
                  </a:lnTo>
                  <a:lnTo>
                    <a:pt x="1192961" y="733894"/>
                  </a:lnTo>
                  <a:lnTo>
                    <a:pt x="1191094" y="735761"/>
                  </a:lnTo>
                  <a:lnTo>
                    <a:pt x="1190625" y="736879"/>
                  </a:lnTo>
                  <a:lnTo>
                    <a:pt x="1190625" y="739508"/>
                  </a:lnTo>
                  <a:lnTo>
                    <a:pt x="1191094" y="740625"/>
                  </a:lnTo>
                  <a:lnTo>
                    <a:pt x="1192961" y="742492"/>
                  </a:lnTo>
                  <a:lnTo>
                    <a:pt x="1194079" y="742950"/>
                  </a:lnTo>
                  <a:lnTo>
                    <a:pt x="1196708" y="742950"/>
                  </a:lnTo>
                  <a:lnTo>
                    <a:pt x="1197825" y="742492"/>
                  </a:lnTo>
                  <a:lnTo>
                    <a:pt x="1199692" y="740625"/>
                  </a:lnTo>
                  <a:lnTo>
                    <a:pt x="1200150" y="739508"/>
                  </a:lnTo>
                  <a:lnTo>
                    <a:pt x="1200150" y="736879"/>
                  </a:lnTo>
                  <a:close/>
                </a:path>
                <a:path w="6438900" h="1109979">
                  <a:moveTo>
                    <a:pt x="1200150" y="370166"/>
                  </a:moveTo>
                  <a:lnTo>
                    <a:pt x="1199692" y="369049"/>
                  </a:lnTo>
                  <a:lnTo>
                    <a:pt x="1197825" y="367182"/>
                  </a:lnTo>
                  <a:lnTo>
                    <a:pt x="1196708" y="366712"/>
                  </a:lnTo>
                  <a:lnTo>
                    <a:pt x="1194079" y="366712"/>
                  </a:lnTo>
                  <a:lnTo>
                    <a:pt x="1192961" y="367182"/>
                  </a:lnTo>
                  <a:lnTo>
                    <a:pt x="1191094" y="369049"/>
                  </a:lnTo>
                  <a:lnTo>
                    <a:pt x="1190625" y="370166"/>
                  </a:lnTo>
                  <a:lnTo>
                    <a:pt x="1190625" y="372795"/>
                  </a:lnTo>
                  <a:lnTo>
                    <a:pt x="1191094" y="373913"/>
                  </a:lnTo>
                  <a:lnTo>
                    <a:pt x="1192961" y="375780"/>
                  </a:lnTo>
                  <a:lnTo>
                    <a:pt x="1194079" y="376237"/>
                  </a:lnTo>
                  <a:lnTo>
                    <a:pt x="1196708" y="376237"/>
                  </a:lnTo>
                  <a:lnTo>
                    <a:pt x="1197825" y="375780"/>
                  </a:lnTo>
                  <a:lnTo>
                    <a:pt x="1199692" y="373913"/>
                  </a:lnTo>
                  <a:lnTo>
                    <a:pt x="1200150" y="372795"/>
                  </a:lnTo>
                  <a:lnTo>
                    <a:pt x="1200150" y="370166"/>
                  </a:lnTo>
                  <a:close/>
                </a:path>
                <a:path w="6438900" h="1109979">
                  <a:moveTo>
                    <a:pt x="1200150" y="3454"/>
                  </a:moveTo>
                  <a:lnTo>
                    <a:pt x="1199692" y="2336"/>
                  </a:lnTo>
                  <a:lnTo>
                    <a:pt x="1197825" y="469"/>
                  </a:lnTo>
                  <a:lnTo>
                    <a:pt x="1196708" y="0"/>
                  </a:lnTo>
                  <a:lnTo>
                    <a:pt x="1194079" y="0"/>
                  </a:lnTo>
                  <a:lnTo>
                    <a:pt x="1192961" y="469"/>
                  </a:lnTo>
                  <a:lnTo>
                    <a:pt x="1191094" y="2336"/>
                  </a:lnTo>
                  <a:lnTo>
                    <a:pt x="1190625" y="3454"/>
                  </a:lnTo>
                  <a:lnTo>
                    <a:pt x="1190625" y="6083"/>
                  </a:lnTo>
                  <a:lnTo>
                    <a:pt x="1191094" y="7200"/>
                  </a:lnTo>
                  <a:lnTo>
                    <a:pt x="1192961" y="9067"/>
                  </a:lnTo>
                  <a:lnTo>
                    <a:pt x="1194079" y="9525"/>
                  </a:lnTo>
                  <a:lnTo>
                    <a:pt x="1196708" y="9525"/>
                  </a:lnTo>
                  <a:lnTo>
                    <a:pt x="1197825" y="9067"/>
                  </a:lnTo>
                  <a:lnTo>
                    <a:pt x="1199692" y="7200"/>
                  </a:lnTo>
                  <a:lnTo>
                    <a:pt x="1200150" y="6083"/>
                  </a:lnTo>
                  <a:lnTo>
                    <a:pt x="1200150" y="3454"/>
                  </a:lnTo>
                  <a:close/>
                </a:path>
                <a:path w="6438900" h="1109979">
                  <a:moveTo>
                    <a:pt x="1247775" y="1103591"/>
                  </a:moveTo>
                  <a:lnTo>
                    <a:pt x="1247317" y="1102474"/>
                  </a:lnTo>
                  <a:lnTo>
                    <a:pt x="1245450" y="1100607"/>
                  </a:lnTo>
                  <a:lnTo>
                    <a:pt x="1244333" y="1100137"/>
                  </a:lnTo>
                  <a:lnTo>
                    <a:pt x="1241704" y="1100137"/>
                  </a:lnTo>
                  <a:lnTo>
                    <a:pt x="1240586" y="1100607"/>
                  </a:lnTo>
                  <a:lnTo>
                    <a:pt x="1238719" y="1102474"/>
                  </a:lnTo>
                  <a:lnTo>
                    <a:pt x="1238250" y="1103591"/>
                  </a:lnTo>
                  <a:lnTo>
                    <a:pt x="1238250" y="1106220"/>
                  </a:lnTo>
                  <a:lnTo>
                    <a:pt x="1238719" y="1107338"/>
                  </a:lnTo>
                  <a:lnTo>
                    <a:pt x="1240586" y="1109205"/>
                  </a:lnTo>
                  <a:lnTo>
                    <a:pt x="1241704" y="1109662"/>
                  </a:lnTo>
                  <a:lnTo>
                    <a:pt x="1244333" y="1109662"/>
                  </a:lnTo>
                  <a:lnTo>
                    <a:pt x="1245450" y="1109205"/>
                  </a:lnTo>
                  <a:lnTo>
                    <a:pt x="1247317" y="1107338"/>
                  </a:lnTo>
                  <a:lnTo>
                    <a:pt x="1247775" y="1106220"/>
                  </a:lnTo>
                  <a:lnTo>
                    <a:pt x="1247775" y="1103591"/>
                  </a:lnTo>
                  <a:close/>
                </a:path>
                <a:path w="6438900" h="1109979">
                  <a:moveTo>
                    <a:pt x="1247775" y="736879"/>
                  </a:moveTo>
                  <a:lnTo>
                    <a:pt x="1247317" y="735761"/>
                  </a:lnTo>
                  <a:lnTo>
                    <a:pt x="1245450" y="733894"/>
                  </a:lnTo>
                  <a:lnTo>
                    <a:pt x="1244333" y="733425"/>
                  </a:lnTo>
                  <a:lnTo>
                    <a:pt x="1241704" y="733425"/>
                  </a:lnTo>
                  <a:lnTo>
                    <a:pt x="1240586" y="733894"/>
                  </a:lnTo>
                  <a:lnTo>
                    <a:pt x="1238719" y="735761"/>
                  </a:lnTo>
                  <a:lnTo>
                    <a:pt x="1238250" y="736879"/>
                  </a:lnTo>
                  <a:lnTo>
                    <a:pt x="1238250" y="739508"/>
                  </a:lnTo>
                  <a:lnTo>
                    <a:pt x="1238719" y="740625"/>
                  </a:lnTo>
                  <a:lnTo>
                    <a:pt x="1240586" y="742492"/>
                  </a:lnTo>
                  <a:lnTo>
                    <a:pt x="1241704" y="742950"/>
                  </a:lnTo>
                  <a:lnTo>
                    <a:pt x="1244333" y="742950"/>
                  </a:lnTo>
                  <a:lnTo>
                    <a:pt x="1245450" y="742492"/>
                  </a:lnTo>
                  <a:lnTo>
                    <a:pt x="1247317" y="740625"/>
                  </a:lnTo>
                  <a:lnTo>
                    <a:pt x="1247775" y="739508"/>
                  </a:lnTo>
                  <a:lnTo>
                    <a:pt x="1247775" y="736879"/>
                  </a:lnTo>
                  <a:close/>
                </a:path>
                <a:path w="6438900" h="1109979">
                  <a:moveTo>
                    <a:pt x="1247775" y="370166"/>
                  </a:moveTo>
                  <a:lnTo>
                    <a:pt x="1247317" y="369049"/>
                  </a:lnTo>
                  <a:lnTo>
                    <a:pt x="1245450" y="367182"/>
                  </a:lnTo>
                  <a:lnTo>
                    <a:pt x="1244333" y="366712"/>
                  </a:lnTo>
                  <a:lnTo>
                    <a:pt x="1241704" y="366712"/>
                  </a:lnTo>
                  <a:lnTo>
                    <a:pt x="1240586" y="367182"/>
                  </a:lnTo>
                  <a:lnTo>
                    <a:pt x="1238719" y="369049"/>
                  </a:lnTo>
                  <a:lnTo>
                    <a:pt x="1238250" y="370166"/>
                  </a:lnTo>
                  <a:lnTo>
                    <a:pt x="1238250" y="372795"/>
                  </a:lnTo>
                  <a:lnTo>
                    <a:pt x="1238719" y="373913"/>
                  </a:lnTo>
                  <a:lnTo>
                    <a:pt x="1240586" y="375780"/>
                  </a:lnTo>
                  <a:lnTo>
                    <a:pt x="1241704" y="376237"/>
                  </a:lnTo>
                  <a:lnTo>
                    <a:pt x="1244333" y="376237"/>
                  </a:lnTo>
                  <a:lnTo>
                    <a:pt x="1245450" y="375780"/>
                  </a:lnTo>
                  <a:lnTo>
                    <a:pt x="1247317" y="373913"/>
                  </a:lnTo>
                  <a:lnTo>
                    <a:pt x="1247775" y="372795"/>
                  </a:lnTo>
                  <a:lnTo>
                    <a:pt x="1247775" y="370166"/>
                  </a:lnTo>
                  <a:close/>
                </a:path>
                <a:path w="6438900" h="1109979">
                  <a:moveTo>
                    <a:pt x="1247775" y="3454"/>
                  </a:moveTo>
                  <a:lnTo>
                    <a:pt x="1247317" y="2336"/>
                  </a:lnTo>
                  <a:lnTo>
                    <a:pt x="1245450" y="469"/>
                  </a:lnTo>
                  <a:lnTo>
                    <a:pt x="1244333" y="0"/>
                  </a:lnTo>
                  <a:lnTo>
                    <a:pt x="1241704" y="0"/>
                  </a:lnTo>
                  <a:lnTo>
                    <a:pt x="1240586" y="469"/>
                  </a:lnTo>
                  <a:lnTo>
                    <a:pt x="1238719" y="2336"/>
                  </a:lnTo>
                  <a:lnTo>
                    <a:pt x="1238250" y="3454"/>
                  </a:lnTo>
                  <a:lnTo>
                    <a:pt x="1238250" y="6083"/>
                  </a:lnTo>
                  <a:lnTo>
                    <a:pt x="1238719" y="7200"/>
                  </a:lnTo>
                  <a:lnTo>
                    <a:pt x="1240586" y="9067"/>
                  </a:lnTo>
                  <a:lnTo>
                    <a:pt x="1241704" y="9525"/>
                  </a:lnTo>
                  <a:lnTo>
                    <a:pt x="1244333" y="9525"/>
                  </a:lnTo>
                  <a:lnTo>
                    <a:pt x="1245450" y="9067"/>
                  </a:lnTo>
                  <a:lnTo>
                    <a:pt x="1247317" y="7200"/>
                  </a:lnTo>
                  <a:lnTo>
                    <a:pt x="1247775" y="6083"/>
                  </a:lnTo>
                  <a:lnTo>
                    <a:pt x="1247775" y="3454"/>
                  </a:lnTo>
                  <a:close/>
                </a:path>
                <a:path w="6438900" h="1109979">
                  <a:moveTo>
                    <a:pt x="1295400" y="1103591"/>
                  </a:moveTo>
                  <a:lnTo>
                    <a:pt x="1294942" y="1102474"/>
                  </a:lnTo>
                  <a:lnTo>
                    <a:pt x="1293075" y="1100607"/>
                  </a:lnTo>
                  <a:lnTo>
                    <a:pt x="1291958" y="1100137"/>
                  </a:lnTo>
                  <a:lnTo>
                    <a:pt x="1289329" y="1100137"/>
                  </a:lnTo>
                  <a:lnTo>
                    <a:pt x="1288211" y="1100607"/>
                  </a:lnTo>
                  <a:lnTo>
                    <a:pt x="1286344" y="1102474"/>
                  </a:lnTo>
                  <a:lnTo>
                    <a:pt x="1285875" y="1103591"/>
                  </a:lnTo>
                  <a:lnTo>
                    <a:pt x="1285875" y="1106220"/>
                  </a:lnTo>
                  <a:lnTo>
                    <a:pt x="1286344" y="1107338"/>
                  </a:lnTo>
                  <a:lnTo>
                    <a:pt x="1288211" y="1109205"/>
                  </a:lnTo>
                  <a:lnTo>
                    <a:pt x="1289329" y="1109662"/>
                  </a:lnTo>
                  <a:lnTo>
                    <a:pt x="1291958" y="1109662"/>
                  </a:lnTo>
                  <a:lnTo>
                    <a:pt x="1293075" y="1109205"/>
                  </a:lnTo>
                  <a:lnTo>
                    <a:pt x="1294942" y="1107338"/>
                  </a:lnTo>
                  <a:lnTo>
                    <a:pt x="1295400" y="1106220"/>
                  </a:lnTo>
                  <a:lnTo>
                    <a:pt x="1295400" y="1103591"/>
                  </a:lnTo>
                  <a:close/>
                </a:path>
                <a:path w="6438900" h="1109979">
                  <a:moveTo>
                    <a:pt x="1295400" y="736879"/>
                  </a:moveTo>
                  <a:lnTo>
                    <a:pt x="1294942" y="735761"/>
                  </a:lnTo>
                  <a:lnTo>
                    <a:pt x="1293075" y="733894"/>
                  </a:lnTo>
                  <a:lnTo>
                    <a:pt x="1291958" y="733425"/>
                  </a:lnTo>
                  <a:lnTo>
                    <a:pt x="1289329" y="733425"/>
                  </a:lnTo>
                  <a:lnTo>
                    <a:pt x="1288211" y="733894"/>
                  </a:lnTo>
                  <a:lnTo>
                    <a:pt x="1286344" y="735761"/>
                  </a:lnTo>
                  <a:lnTo>
                    <a:pt x="1285875" y="736879"/>
                  </a:lnTo>
                  <a:lnTo>
                    <a:pt x="1285875" y="739508"/>
                  </a:lnTo>
                  <a:lnTo>
                    <a:pt x="1286344" y="740625"/>
                  </a:lnTo>
                  <a:lnTo>
                    <a:pt x="1288211" y="742492"/>
                  </a:lnTo>
                  <a:lnTo>
                    <a:pt x="1289329" y="742950"/>
                  </a:lnTo>
                  <a:lnTo>
                    <a:pt x="1291958" y="742950"/>
                  </a:lnTo>
                  <a:lnTo>
                    <a:pt x="1293075" y="742492"/>
                  </a:lnTo>
                  <a:lnTo>
                    <a:pt x="1294942" y="740625"/>
                  </a:lnTo>
                  <a:lnTo>
                    <a:pt x="1295400" y="739508"/>
                  </a:lnTo>
                  <a:lnTo>
                    <a:pt x="1295400" y="736879"/>
                  </a:lnTo>
                  <a:close/>
                </a:path>
                <a:path w="6438900" h="1109979">
                  <a:moveTo>
                    <a:pt x="1295400" y="370166"/>
                  </a:moveTo>
                  <a:lnTo>
                    <a:pt x="1294942" y="369049"/>
                  </a:lnTo>
                  <a:lnTo>
                    <a:pt x="1293075" y="367182"/>
                  </a:lnTo>
                  <a:lnTo>
                    <a:pt x="1291958" y="366712"/>
                  </a:lnTo>
                  <a:lnTo>
                    <a:pt x="1289329" y="366712"/>
                  </a:lnTo>
                  <a:lnTo>
                    <a:pt x="1288211" y="367182"/>
                  </a:lnTo>
                  <a:lnTo>
                    <a:pt x="1286344" y="369049"/>
                  </a:lnTo>
                  <a:lnTo>
                    <a:pt x="1285875" y="370166"/>
                  </a:lnTo>
                  <a:lnTo>
                    <a:pt x="1285875" y="372795"/>
                  </a:lnTo>
                  <a:lnTo>
                    <a:pt x="1286344" y="373913"/>
                  </a:lnTo>
                  <a:lnTo>
                    <a:pt x="1288211" y="375780"/>
                  </a:lnTo>
                  <a:lnTo>
                    <a:pt x="1289329" y="376237"/>
                  </a:lnTo>
                  <a:lnTo>
                    <a:pt x="1291958" y="376237"/>
                  </a:lnTo>
                  <a:lnTo>
                    <a:pt x="1293075" y="375780"/>
                  </a:lnTo>
                  <a:lnTo>
                    <a:pt x="1294942" y="373913"/>
                  </a:lnTo>
                  <a:lnTo>
                    <a:pt x="1295400" y="372795"/>
                  </a:lnTo>
                  <a:lnTo>
                    <a:pt x="1295400" y="370166"/>
                  </a:lnTo>
                  <a:close/>
                </a:path>
                <a:path w="6438900" h="1109979">
                  <a:moveTo>
                    <a:pt x="1295400" y="3454"/>
                  </a:moveTo>
                  <a:lnTo>
                    <a:pt x="1294942" y="2336"/>
                  </a:lnTo>
                  <a:lnTo>
                    <a:pt x="1293075" y="469"/>
                  </a:lnTo>
                  <a:lnTo>
                    <a:pt x="1291958" y="0"/>
                  </a:lnTo>
                  <a:lnTo>
                    <a:pt x="1289329" y="0"/>
                  </a:lnTo>
                  <a:lnTo>
                    <a:pt x="1288211" y="469"/>
                  </a:lnTo>
                  <a:lnTo>
                    <a:pt x="1286344" y="2336"/>
                  </a:lnTo>
                  <a:lnTo>
                    <a:pt x="1285875" y="3454"/>
                  </a:lnTo>
                  <a:lnTo>
                    <a:pt x="1285875" y="6083"/>
                  </a:lnTo>
                  <a:lnTo>
                    <a:pt x="1286344" y="7200"/>
                  </a:lnTo>
                  <a:lnTo>
                    <a:pt x="1288211" y="9067"/>
                  </a:lnTo>
                  <a:lnTo>
                    <a:pt x="1289329" y="9525"/>
                  </a:lnTo>
                  <a:lnTo>
                    <a:pt x="1291958" y="9525"/>
                  </a:lnTo>
                  <a:lnTo>
                    <a:pt x="1293075" y="9067"/>
                  </a:lnTo>
                  <a:lnTo>
                    <a:pt x="1294942" y="7200"/>
                  </a:lnTo>
                  <a:lnTo>
                    <a:pt x="1295400" y="6083"/>
                  </a:lnTo>
                  <a:lnTo>
                    <a:pt x="1295400" y="3454"/>
                  </a:lnTo>
                  <a:close/>
                </a:path>
                <a:path w="6438900" h="1109979">
                  <a:moveTo>
                    <a:pt x="1343025" y="1103591"/>
                  </a:moveTo>
                  <a:lnTo>
                    <a:pt x="1342567" y="1102474"/>
                  </a:lnTo>
                  <a:lnTo>
                    <a:pt x="1340700" y="1100607"/>
                  </a:lnTo>
                  <a:lnTo>
                    <a:pt x="1339583" y="1100137"/>
                  </a:lnTo>
                  <a:lnTo>
                    <a:pt x="1336954" y="1100137"/>
                  </a:lnTo>
                  <a:lnTo>
                    <a:pt x="1335836" y="1100607"/>
                  </a:lnTo>
                  <a:lnTo>
                    <a:pt x="1333969" y="1102474"/>
                  </a:lnTo>
                  <a:lnTo>
                    <a:pt x="1333500" y="1103591"/>
                  </a:lnTo>
                  <a:lnTo>
                    <a:pt x="1333500" y="1106220"/>
                  </a:lnTo>
                  <a:lnTo>
                    <a:pt x="1333969" y="1107338"/>
                  </a:lnTo>
                  <a:lnTo>
                    <a:pt x="1335836" y="1109205"/>
                  </a:lnTo>
                  <a:lnTo>
                    <a:pt x="1336954" y="1109662"/>
                  </a:lnTo>
                  <a:lnTo>
                    <a:pt x="1339583" y="1109662"/>
                  </a:lnTo>
                  <a:lnTo>
                    <a:pt x="1340700" y="1109205"/>
                  </a:lnTo>
                  <a:lnTo>
                    <a:pt x="1342567" y="1107338"/>
                  </a:lnTo>
                  <a:lnTo>
                    <a:pt x="1343025" y="1106220"/>
                  </a:lnTo>
                  <a:lnTo>
                    <a:pt x="1343025" y="1103591"/>
                  </a:lnTo>
                  <a:close/>
                </a:path>
                <a:path w="6438900" h="1109979">
                  <a:moveTo>
                    <a:pt x="1343025" y="736879"/>
                  </a:moveTo>
                  <a:lnTo>
                    <a:pt x="1342567" y="735761"/>
                  </a:lnTo>
                  <a:lnTo>
                    <a:pt x="1340700" y="733894"/>
                  </a:lnTo>
                  <a:lnTo>
                    <a:pt x="1339583" y="733425"/>
                  </a:lnTo>
                  <a:lnTo>
                    <a:pt x="1336954" y="733425"/>
                  </a:lnTo>
                  <a:lnTo>
                    <a:pt x="1335836" y="733894"/>
                  </a:lnTo>
                  <a:lnTo>
                    <a:pt x="1333969" y="735761"/>
                  </a:lnTo>
                  <a:lnTo>
                    <a:pt x="1333500" y="736879"/>
                  </a:lnTo>
                  <a:lnTo>
                    <a:pt x="1333500" y="739508"/>
                  </a:lnTo>
                  <a:lnTo>
                    <a:pt x="1333969" y="740625"/>
                  </a:lnTo>
                  <a:lnTo>
                    <a:pt x="1335836" y="742492"/>
                  </a:lnTo>
                  <a:lnTo>
                    <a:pt x="1336954" y="742950"/>
                  </a:lnTo>
                  <a:lnTo>
                    <a:pt x="1339583" y="742950"/>
                  </a:lnTo>
                  <a:lnTo>
                    <a:pt x="1340700" y="742492"/>
                  </a:lnTo>
                  <a:lnTo>
                    <a:pt x="1342567" y="740625"/>
                  </a:lnTo>
                  <a:lnTo>
                    <a:pt x="1343025" y="739508"/>
                  </a:lnTo>
                  <a:lnTo>
                    <a:pt x="1343025" y="736879"/>
                  </a:lnTo>
                  <a:close/>
                </a:path>
                <a:path w="6438900" h="1109979">
                  <a:moveTo>
                    <a:pt x="1343025" y="370166"/>
                  </a:moveTo>
                  <a:lnTo>
                    <a:pt x="1342567" y="369049"/>
                  </a:lnTo>
                  <a:lnTo>
                    <a:pt x="1340700" y="367182"/>
                  </a:lnTo>
                  <a:lnTo>
                    <a:pt x="1339583" y="366712"/>
                  </a:lnTo>
                  <a:lnTo>
                    <a:pt x="1336954" y="366712"/>
                  </a:lnTo>
                  <a:lnTo>
                    <a:pt x="1335836" y="367182"/>
                  </a:lnTo>
                  <a:lnTo>
                    <a:pt x="1333969" y="369049"/>
                  </a:lnTo>
                  <a:lnTo>
                    <a:pt x="1333500" y="370166"/>
                  </a:lnTo>
                  <a:lnTo>
                    <a:pt x="1333500" y="372795"/>
                  </a:lnTo>
                  <a:lnTo>
                    <a:pt x="1333969" y="373913"/>
                  </a:lnTo>
                  <a:lnTo>
                    <a:pt x="1335836" y="375780"/>
                  </a:lnTo>
                  <a:lnTo>
                    <a:pt x="1336954" y="376237"/>
                  </a:lnTo>
                  <a:lnTo>
                    <a:pt x="1339583" y="376237"/>
                  </a:lnTo>
                  <a:lnTo>
                    <a:pt x="1340700" y="375780"/>
                  </a:lnTo>
                  <a:lnTo>
                    <a:pt x="1342567" y="373913"/>
                  </a:lnTo>
                  <a:lnTo>
                    <a:pt x="1343025" y="372795"/>
                  </a:lnTo>
                  <a:lnTo>
                    <a:pt x="1343025" y="370166"/>
                  </a:lnTo>
                  <a:close/>
                </a:path>
                <a:path w="6438900" h="1109979">
                  <a:moveTo>
                    <a:pt x="1343025" y="3454"/>
                  </a:moveTo>
                  <a:lnTo>
                    <a:pt x="1342567" y="2336"/>
                  </a:lnTo>
                  <a:lnTo>
                    <a:pt x="1340700" y="469"/>
                  </a:lnTo>
                  <a:lnTo>
                    <a:pt x="1339583" y="0"/>
                  </a:lnTo>
                  <a:lnTo>
                    <a:pt x="1336954" y="0"/>
                  </a:lnTo>
                  <a:lnTo>
                    <a:pt x="1335836" y="469"/>
                  </a:lnTo>
                  <a:lnTo>
                    <a:pt x="1333969" y="2336"/>
                  </a:lnTo>
                  <a:lnTo>
                    <a:pt x="1333500" y="3454"/>
                  </a:lnTo>
                  <a:lnTo>
                    <a:pt x="1333500" y="6083"/>
                  </a:lnTo>
                  <a:lnTo>
                    <a:pt x="1333969" y="7200"/>
                  </a:lnTo>
                  <a:lnTo>
                    <a:pt x="1335836" y="9067"/>
                  </a:lnTo>
                  <a:lnTo>
                    <a:pt x="1336954" y="9525"/>
                  </a:lnTo>
                  <a:lnTo>
                    <a:pt x="1339583" y="9525"/>
                  </a:lnTo>
                  <a:lnTo>
                    <a:pt x="1340700" y="9067"/>
                  </a:lnTo>
                  <a:lnTo>
                    <a:pt x="1342567" y="7200"/>
                  </a:lnTo>
                  <a:lnTo>
                    <a:pt x="1343025" y="6083"/>
                  </a:lnTo>
                  <a:lnTo>
                    <a:pt x="1343025" y="3454"/>
                  </a:lnTo>
                  <a:close/>
                </a:path>
                <a:path w="6438900" h="1109979">
                  <a:moveTo>
                    <a:pt x="1390650" y="1103591"/>
                  </a:moveTo>
                  <a:lnTo>
                    <a:pt x="1390192" y="1102474"/>
                  </a:lnTo>
                  <a:lnTo>
                    <a:pt x="1388325" y="1100607"/>
                  </a:lnTo>
                  <a:lnTo>
                    <a:pt x="1387208" y="1100137"/>
                  </a:lnTo>
                  <a:lnTo>
                    <a:pt x="1384579" y="1100137"/>
                  </a:lnTo>
                  <a:lnTo>
                    <a:pt x="1383461" y="1100607"/>
                  </a:lnTo>
                  <a:lnTo>
                    <a:pt x="1381594" y="1102474"/>
                  </a:lnTo>
                  <a:lnTo>
                    <a:pt x="1381125" y="1103591"/>
                  </a:lnTo>
                  <a:lnTo>
                    <a:pt x="1381125" y="1106220"/>
                  </a:lnTo>
                  <a:lnTo>
                    <a:pt x="1381594" y="1107338"/>
                  </a:lnTo>
                  <a:lnTo>
                    <a:pt x="1383461" y="1109205"/>
                  </a:lnTo>
                  <a:lnTo>
                    <a:pt x="1384579" y="1109662"/>
                  </a:lnTo>
                  <a:lnTo>
                    <a:pt x="1387208" y="1109662"/>
                  </a:lnTo>
                  <a:lnTo>
                    <a:pt x="1388325" y="1109205"/>
                  </a:lnTo>
                  <a:lnTo>
                    <a:pt x="1390192" y="1107338"/>
                  </a:lnTo>
                  <a:lnTo>
                    <a:pt x="1390650" y="1106220"/>
                  </a:lnTo>
                  <a:lnTo>
                    <a:pt x="1390650" y="1103591"/>
                  </a:lnTo>
                  <a:close/>
                </a:path>
                <a:path w="6438900" h="1109979">
                  <a:moveTo>
                    <a:pt x="1390650" y="736879"/>
                  </a:moveTo>
                  <a:lnTo>
                    <a:pt x="1390192" y="735761"/>
                  </a:lnTo>
                  <a:lnTo>
                    <a:pt x="1388325" y="733894"/>
                  </a:lnTo>
                  <a:lnTo>
                    <a:pt x="1387208" y="733425"/>
                  </a:lnTo>
                  <a:lnTo>
                    <a:pt x="1384579" y="733425"/>
                  </a:lnTo>
                  <a:lnTo>
                    <a:pt x="1383461" y="733894"/>
                  </a:lnTo>
                  <a:lnTo>
                    <a:pt x="1381594" y="735761"/>
                  </a:lnTo>
                  <a:lnTo>
                    <a:pt x="1381125" y="736879"/>
                  </a:lnTo>
                  <a:lnTo>
                    <a:pt x="1381125" y="739508"/>
                  </a:lnTo>
                  <a:lnTo>
                    <a:pt x="1381594" y="740625"/>
                  </a:lnTo>
                  <a:lnTo>
                    <a:pt x="1383461" y="742492"/>
                  </a:lnTo>
                  <a:lnTo>
                    <a:pt x="1384579" y="742950"/>
                  </a:lnTo>
                  <a:lnTo>
                    <a:pt x="1387208" y="742950"/>
                  </a:lnTo>
                  <a:lnTo>
                    <a:pt x="1388325" y="742492"/>
                  </a:lnTo>
                  <a:lnTo>
                    <a:pt x="1390192" y="740625"/>
                  </a:lnTo>
                  <a:lnTo>
                    <a:pt x="1390650" y="739508"/>
                  </a:lnTo>
                  <a:lnTo>
                    <a:pt x="1390650" y="736879"/>
                  </a:lnTo>
                  <a:close/>
                </a:path>
                <a:path w="6438900" h="1109979">
                  <a:moveTo>
                    <a:pt x="1390650" y="370166"/>
                  </a:moveTo>
                  <a:lnTo>
                    <a:pt x="1390192" y="369049"/>
                  </a:lnTo>
                  <a:lnTo>
                    <a:pt x="1388325" y="367182"/>
                  </a:lnTo>
                  <a:lnTo>
                    <a:pt x="1387208" y="366712"/>
                  </a:lnTo>
                  <a:lnTo>
                    <a:pt x="1384579" y="366712"/>
                  </a:lnTo>
                  <a:lnTo>
                    <a:pt x="1383461" y="367182"/>
                  </a:lnTo>
                  <a:lnTo>
                    <a:pt x="1381594" y="369049"/>
                  </a:lnTo>
                  <a:lnTo>
                    <a:pt x="1381125" y="370166"/>
                  </a:lnTo>
                  <a:lnTo>
                    <a:pt x="1381125" y="372795"/>
                  </a:lnTo>
                  <a:lnTo>
                    <a:pt x="1381594" y="373913"/>
                  </a:lnTo>
                  <a:lnTo>
                    <a:pt x="1383461" y="375780"/>
                  </a:lnTo>
                  <a:lnTo>
                    <a:pt x="1384579" y="376237"/>
                  </a:lnTo>
                  <a:lnTo>
                    <a:pt x="1387208" y="376237"/>
                  </a:lnTo>
                  <a:lnTo>
                    <a:pt x="1388325" y="375780"/>
                  </a:lnTo>
                  <a:lnTo>
                    <a:pt x="1390192" y="373913"/>
                  </a:lnTo>
                  <a:lnTo>
                    <a:pt x="1390650" y="372795"/>
                  </a:lnTo>
                  <a:lnTo>
                    <a:pt x="1390650" y="370166"/>
                  </a:lnTo>
                  <a:close/>
                </a:path>
                <a:path w="6438900" h="1109979">
                  <a:moveTo>
                    <a:pt x="1390650" y="3454"/>
                  </a:moveTo>
                  <a:lnTo>
                    <a:pt x="1390192" y="2336"/>
                  </a:lnTo>
                  <a:lnTo>
                    <a:pt x="1388325" y="469"/>
                  </a:lnTo>
                  <a:lnTo>
                    <a:pt x="1387208" y="0"/>
                  </a:lnTo>
                  <a:lnTo>
                    <a:pt x="1384579" y="0"/>
                  </a:lnTo>
                  <a:lnTo>
                    <a:pt x="1383461" y="469"/>
                  </a:lnTo>
                  <a:lnTo>
                    <a:pt x="1381594" y="2336"/>
                  </a:lnTo>
                  <a:lnTo>
                    <a:pt x="1381125" y="3454"/>
                  </a:lnTo>
                  <a:lnTo>
                    <a:pt x="1381125" y="6083"/>
                  </a:lnTo>
                  <a:lnTo>
                    <a:pt x="1381594" y="7200"/>
                  </a:lnTo>
                  <a:lnTo>
                    <a:pt x="1383461" y="9067"/>
                  </a:lnTo>
                  <a:lnTo>
                    <a:pt x="1384579" y="9525"/>
                  </a:lnTo>
                  <a:lnTo>
                    <a:pt x="1387208" y="9525"/>
                  </a:lnTo>
                  <a:lnTo>
                    <a:pt x="1388325" y="9067"/>
                  </a:lnTo>
                  <a:lnTo>
                    <a:pt x="1390192" y="7200"/>
                  </a:lnTo>
                  <a:lnTo>
                    <a:pt x="1390650" y="6083"/>
                  </a:lnTo>
                  <a:lnTo>
                    <a:pt x="1390650" y="3454"/>
                  </a:lnTo>
                  <a:close/>
                </a:path>
                <a:path w="6438900" h="1109979">
                  <a:moveTo>
                    <a:pt x="1438275" y="1103591"/>
                  </a:moveTo>
                  <a:lnTo>
                    <a:pt x="1437817" y="1102474"/>
                  </a:lnTo>
                  <a:lnTo>
                    <a:pt x="1435950" y="1100607"/>
                  </a:lnTo>
                  <a:lnTo>
                    <a:pt x="1434833" y="1100137"/>
                  </a:lnTo>
                  <a:lnTo>
                    <a:pt x="1432204" y="1100137"/>
                  </a:lnTo>
                  <a:lnTo>
                    <a:pt x="1431086" y="1100607"/>
                  </a:lnTo>
                  <a:lnTo>
                    <a:pt x="1429219" y="1102474"/>
                  </a:lnTo>
                  <a:lnTo>
                    <a:pt x="1428750" y="1103591"/>
                  </a:lnTo>
                  <a:lnTo>
                    <a:pt x="1428750" y="1106220"/>
                  </a:lnTo>
                  <a:lnTo>
                    <a:pt x="1429219" y="1107338"/>
                  </a:lnTo>
                  <a:lnTo>
                    <a:pt x="1431086" y="1109205"/>
                  </a:lnTo>
                  <a:lnTo>
                    <a:pt x="1432204" y="1109662"/>
                  </a:lnTo>
                  <a:lnTo>
                    <a:pt x="1434833" y="1109662"/>
                  </a:lnTo>
                  <a:lnTo>
                    <a:pt x="1435950" y="1109205"/>
                  </a:lnTo>
                  <a:lnTo>
                    <a:pt x="1437817" y="1107338"/>
                  </a:lnTo>
                  <a:lnTo>
                    <a:pt x="1438275" y="1106220"/>
                  </a:lnTo>
                  <a:lnTo>
                    <a:pt x="1438275" y="1103591"/>
                  </a:lnTo>
                  <a:close/>
                </a:path>
                <a:path w="6438900" h="1109979">
                  <a:moveTo>
                    <a:pt x="1438275" y="736879"/>
                  </a:moveTo>
                  <a:lnTo>
                    <a:pt x="1437817" y="735761"/>
                  </a:lnTo>
                  <a:lnTo>
                    <a:pt x="1435950" y="733894"/>
                  </a:lnTo>
                  <a:lnTo>
                    <a:pt x="1434833" y="733425"/>
                  </a:lnTo>
                  <a:lnTo>
                    <a:pt x="1432204" y="733425"/>
                  </a:lnTo>
                  <a:lnTo>
                    <a:pt x="1431086" y="733894"/>
                  </a:lnTo>
                  <a:lnTo>
                    <a:pt x="1429219" y="735761"/>
                  </a:lnTo>
                  <a:lnTo>
                    <a:pt x="1428750" y="736879"/>
                  </a:lnTo>
                  <a:lnTo>
                    <a:pt x="1428750" y="739508"/>
                  </a:lnTo>
                  <a:lnTo>
                    <a:pt x="1429219" y="740625"/>
                  </a:lnTo>
                  <a:lnTo>
                    <a:pt x="1431086" y="742492"/>
                  </a:lnTo>
                  <a:lnTo>
                    <a:pt x="1432204" y="742950"/>
                  </a:lnTo>
                  <a:lnTo>
                    <a:pt x="1434833" y="742950"/>
                  </a:lnTo>
                  <a:lnTo>
                    <a:pt x="1435950" y="742492"/>
                  </a:lnTo>
                  <a:lnTo>
                    <a:pt x="1437817" y="740625"/>
                  </a:lnTo>
                  <a:lnTo>
                    <a:pt x="1438275" y="739508"/>
                  </a:lnTo>
                  <a:lnTo>
                    <a:pt x="1438275" y="736879"/>
                  </a:lnTo>
                  <a:close/>
                </a:path>
                <a:path w="6438900" h="1109979">
                  <a:moveTo>
                    <a:pt x="1438275" y="370166"/>
                  </a:moveTo>
                  <a:lnTo>
                    <a:pt x="1437817" y="369049"/>
                  </a:lnTo>
                  <a:lnTo>
                    <a:pt x="1435950" y="367182"/>
                  </a:lnTo>
                  <a:lnTo>
                    <a:pt x="1434833" y="366712"/>
                  </a:lnTo>
                  <a:lnTo>
                    <a:pt x="1432204" y="366712"/>
                  </a:lnTo>
                  <a:lnTo>
                    <a:pt x="1431086" y="367182"/>
                  </a:lnTo>
                  <a:lnTo>
                    <a:pt x="1429219" y="369049"/>
                  </a:lnTo>
                  <a:lnTo>
                    <a:pt x="1428750" y="370166"/>
                  </a:lnTo>
                  <a:lnTo>
                    <a:pt x="1428750" y="372795"/>
                  </a:lnTo>
                  <a:lnTo>
                    <a:pt x="1429219" y="373913"/>
                  </a:lnTo>
                  <a:lnTo>
                    <a:pt x="1431086" y="375780"/>
                  </a:lnTo>
                  <a:lnTo>
                    <a:pt x="1432204" y="376237"/>
                  </a:lnTo>
                  <a:lnTo>
                    <a:pt x="1434833" y="376237"/>
                  </a:lnTo>
                  <a:lnTo>
                    <a:pt x="1435950" y="375780"/>
                  </a:lnTo>
                  <a:lnTo>
                    <a:pt x="1437817" y="373913"/>
                  </a:lnTo>
                  <a:lnTo>
                    <a:pt x="1438275" y="372795"/>
                  </a:lnTo>
                  <a:lnTo>
                    <a:pt x="1438275" y="370166"/>
                  </a:lnTo>
                  <a:close/>
                </a:path>
                <a:path w="6438900" h="1109979">
                  <a:moveTo>
                    <a:pt x="1438275" y="3454"/>
                  </a:moveTo>
                  <a:lnTo>
                    <a:pt x="1437817" y="2336"/>
                  </a:lnTo>
                  <a:lnTo>
                    <a:pt x="1435950" y="469"/>
                  </a:lnTo>
                  <a:lnTo>
                    <a:pt x="1434833" y="0"/>
                  </a:lnTo>
                  <a:lnTo>
                    <a:pt x="1432204" y="0"/>
                  </a:lnTo>
                  <a:lnTo>
                    <a:pt x="1431086" y="469"/>
                  </a:lnTo>
                  <a:lnTo>
                    <a:pt x="1429219" y="2336"/>
                  </a:lnTo>
                  <a:lnTo>
                    <a:pt x="1428750" y="3454"/>
                  </a:lnTo>
                  <a:lnTo>
                    <a:pt x="1428750" y="6083"/>
                  </a:lnTo>
                  <a:lnTo>
                    <a:pt x="1429219" y="7200"/>
                  </a:lnTo>
                  <a:lnTo>
                    <a:pt x="1431086" y="9067"/>
                  </a:lnTo>
                  <a:lnTo>
                    <a:pt x="1432204" y="9525"/>
                  </a:lnTo>
                  <a:lnTo>
                    <a:pt x="1434833" y="9525"/>
                  </a:lnTo>
                  <a:lnTo>
                    <a:pt x="1435950" y="9067"/>
                  </a:lnTo>
                  <a:lnTo>
                    <a:pt x="1437817" y="7200"/>
                  </a:lnTo>
                  <a:lnTo>
                    <a:pt x="1438275" y="6083"/>
                  </a:lnTo>
                  <a:lnTo>
                    <a:pt x="1438275" y="3454"/>
                  </a:lnTo>
                  <a:close/>
                </a:path>
                <a:path w="6438900" h="1109979">
                  <a:moveTo>
                    <a:pt x="1485900" y="1103591"/>
                  </a:moveTo>
                  <a:lnTo>
                    <a:pt x="1485442" y="1102474"/>
                  </a:lnTo>
                  <a:lnTo>
                    <a:pt x="1483575" y="1100607"/>
                  </a:lnTo>
                  <a:lnTo>
                    <a:pt x="1482458" y="1100137"/>
                  </a:lnTo>
                  <a:lnTo>
                    <a:pt x="1479829" y="1100137"/>
                  </a:lnTo>
                  <a:lnTo>
                    <a:pt x="1478711" y="1100607"/>
                  </a:lnTo>
                  <a:lnTo>
                    <a:pt x="1476844" y="1102474"/>
                  </a:lnTo>
                  <a:lnTo>
                    <a:pt x="1476375" y="1103591"/>
                  </a:lnTo>
                  <a:lnTo>
                    <a:pt x="1476375" y="1106220"/>
                  </a:lnTo>
                  <a:lnTo>
                    <a:pt x="1476844" y="1107338"/>
                  </a:lnTo>
                  <a:lnTo>
                    <a:pt x="1478711" y="1109205"/>
                  </a:lnTo>
                  <a:lnTo>
                    <a:pt x="1479829" y="1109662"/>
                  </a:lnTo>
                  <a:lnTo>
                    <a:pt x="1482458" y="1109662"/>
                  </a:lnTo>
                  <a:lnTo>
                    <a:pt x="1483575" y="1109205"/>
                  </a:lnTo>
                  <a:lnTo>
                    <a:pt x="1485442" y="1107338"/>
                  </a:lnTo>
                  <a:lnTo>
                    <a:pt x="1485900" y="1106220"/>
                  </a:lnTo>
                  <a:lnTo>
                    <a:pt x="1485900" y="1103591"/>
                  </a:lnTo>
                  <a:close/>
                </a:path>
                <a:path w="6438900" h="1109979">
                  <a:moveTo>
                    <a:pt x="1485900" y="736879"/>
                  </a:moveTo>
                  <a:lnTo>
                    <a:pt x="1485442" y="735761"/>
                  </a:lnTo>
                  <a:lnTo>
                    <a:pt x="1483575" y="733894"/>
                  </a:lnTo>
                  <a:lnTo>
                    <a:pt x="1482458" y="733425"/>
                  </a:lnTo>
                  <a:lnTo>
                    <a:pt x="1479829" y="733425"/>
                  </a:lnTo>
                  <a:lnTo>
                    <a:pt x="1478711" y="733894"/>
                  </a:lnTo>
                  <a:lnTo>
                    <a:pt x="1476844" y="735761"/>
                  </a:lnTo>
                  <a:lnTo>
                    <a:pt x="1476375" y="736879"/>
                  </a:lnTo>
                  <a:lnTo>
                    <a:pt x="1476375" y="739508"/>
                  </a:lnTo>
                  <a:lnTo>
                    <a:pt x="1476844" y="740625"/>
                  </a:lnTo>
                  <a:lnTo>
                    <a:pt x="1478711" y="742492"/>
                  </a:lnTo>
                  <a:lnTo>
                    <a:pt x="1479829" y="742950"/>
                  </a:lnTo>
                  <a:lnTo>
                    <a:pt x="1482458" y="742950"/>
                  </a:lnTo>
                  <a:lnTo>
                    <a:pt x="1483575" y="742492"/>
                  </a:lnTo>
                  <a:lnTo>
                    <a:pt x="1485442" y="740625"/>
                  </a:lnTo>
                  <a:lnTo>
                    <a:pt x="1485900" y="739508"/>
                  </a:lnTo>
                  <a:lnTo>
                    <a:pt x="1485900" y="736879"/>
                  </a:lnTo>
                  <a:close/>
                </a:path>
                <a:path w="6438900" h="1109979">
                  <a:moveTo>
                    <a:pt x="1485900" y="370166"/>
                  </a:moveTo>
                  <a:lnTo>
                    <a:pt x="1485442" y="369049"/>
                  </a:lnTo>
                  <a:lnTo>
                    <a:pt x="1483575" y="367182"/>
                  </a:lnTo>
                  <a:lnTo>
                    <a:pt x="1482458" y="366712"/>
                  </a:lnTo>
                  <a:lnTo>
                    <a:pt x="1479829" y="366712"/>
                  </a:lnTo>
                  <a:lnTo>
                    <a:pt x="1478711" y="367182"/>
                  </a:lnTo>
                  <a:lnTo>
                    <a:pt x="1476844" y="369049"/>
                  </a:lnTo>
                  <a:lnTo>
                    <a:pt x="1476375" y="370166"/>
                  </a:lnTo>
                  <a:lnTo>
                    <a:pt x="1476375" y="372795"/>
                  </a:lnTo>
                  <a:lnTo>
                    <a:pt x="1476844" y="373913"/>
                  </a:lnTo>
                  <a:lnTo>
                    <a:pt x="1478711" y="375780"/>
                  </a:lnTo>
                  <a:lnTo>
                    <a:pt x="1479829" y="376237"/>
                  </a:lnTo>
                  <a:lnTo>
                    <a:pt x="1482458" y="376237"/>
                  </a:lnTo>
                  <a:lnTo>
                    <a:pt x="1483575" y="375780"/>
                  </a:lnTo>
                  <a:lnTo>
                    <a:pt x="1485442" y="373913"/>
                  </a:lnTo>
                  <a:lnTo>
                    <a:pt x="1485900" y="372795"/>
                  </a:lnTo>
                  <a:lnTo>
                    <a:pt x="1485900" y="370166"/>
                  </a:lnTo>
                  <a:close/>
                </a:path>
                <a:path w="6438900" h="1109979">
                  <a:moveTo>
                    <a:pt x="1485900" y="3454"/>
                  </a:moveTo>
                  <a:lnTo>
                    <a:pt x="1485442" y="2336"/>
                  </a:lnTo>
                  <a:lnTo>
                    <a:pt x="1483575" y="469"/>
                  </a:lnTo>
                  <a:lnTo>
                    <a:pt x="1482458" y="0"/>
                  </a:lnTo>
                  <a:lnTo>
                    <a:pt x="1479829" y="0"/>
                  </a:lnTo>
                  <a:lnTo>
                    <a:pt x="1478711" y="469"/>
                  </a:lnTo>
                  <a:lnTo>
                    <a:pt x="1476844" y="2336"/>
                  </a:lnTo>
                  <a:lnTo>
                    <a:pt x="1476375" y="3454"/>
                  </a:lnTo>
                  <a:lnTo>
                    <a:pt x="1476375" y="6083"/>
                  </a:lnTo>
                  <a:lnTo>
                    <a:pt x="1476844" y="7200"/>
                  </a:lnTo>
                  <a:lnTo>
                    <a:pt x="1478711" y="9067"/>
                  </a:lnTo>
                  <a:lnTo>
                    <a:pt x="1479829" y="9525"/>
                  </a:lnTo>
                  <a:lnTo>
                    <a:pt x="1482458" y="9525"/>
                  </a:lnTo>
                  <a:lnTo>
                    <a:pt x="1483575" y="9067"/>
                  </a:lnTo>
                  <a:lnTo>
                    <a:pt x="1485442" y="7200"/>
                  </a:lnTo>
                  <a:lnTo>
                    <a:pt x="1485900" y="6083"/>
                  </a:lnTo>
                  <a:lnTo>
                    <a:pt x="1485900" y="3454"/>
                  </a:lnTo>
                  <a:close/>
                </a:path>
                <a:path w="6438900" h="1109979">
                  <a:moveTo>
                    <a:pt x="1533525" y="1103591"/>
                  </a:moveTo>
                  <a:lnTo>
                    <a:pt x="1533067" y="1102474"/>
                  </a:lnTo>
                  <a:lnTo>
                    <a:pt x="1531200" y="1100607"/>
                  </a:lnTo>
                  <a:lnTo>
                    <a:pt x="1530083" y="1100137"/>
                  </a:lnTo>
                  <a:lnTo>
                    <a:pt x="1527454" y="1100137"/>
                  </a:lnTo>
                  <a:lnTo>
                    <a:pt x="1526336" y="1100607"/>
                  </a:lnTo>
                  <a:lnTo>
                    <a:pt x="1524469" y="1102474"/>
                  </a:lnTo>
                  <a:lnTo>
                    <a:pt x="1524000" y="1103591"/>
                  </a:lnTo>
                  <a:lnTo>
                    <a:pt x="1524000" y="1106220"/>
                  </a:lnTo>
                  <a:lnTo>
                    <a:pt x="1524469" y="1107338"/>
                  </a:lnTo>
                  <a:lnTo>
                    <a:pt x="1526336" y="1109205"/>
                  </a:lnTo>
                  <a:lnTo>
                    <a:pt x="1527454" y="1109662"/>
                  </a:lnTo>
                  <a:lnTo>
                    <a:pt x="1530083" y="1109662"/>
                  </a:lnTo>
                  <a:lnTo>
                    <a:pt x="1531200" y="1109205"/>
                  </a:lnTo>
                  <a:lnTo>
                    <a:pt x="1533067" y="1107338"/>
                  </a:lnTo>
                  <a:lnTo>
                    <a:pt x="1533525" y="1106220"/>
                  </a:lnTo>
                  <a:lnTo>
                    <a:pt x="1533525" y="1103591"/>
                  </a:lnTo>
                  <a:close/>
                </a:path>
                <a:path w="6438900" h="1109979">
                  <a:moveTo>
                    <a:pt x="1533525" y="736879"/>
                  </a:moveTo>
                  <a:lnTo>
                    <a:pt x="1533067" y="735761"/>
                  </a:lnTo>
                  <a:lnTo>
                    <a:pt x="1531200" y="733894"/>
                  </a:lnTo>
                  <a:lnTo>
                    <a:pt x="1530083" y="733425"/>
                  </a:lnTo>
                  <a:lnTo>
                    <a:pt x="1527454" y="733425"/>
                  </a:lnTo>
                  <a:lnTo>
                    <a:pt x="1526336" y="733894"/>
                  </a:lnTo>
                  <a:lnTo>
                    <a:pt x="1524469" y="735761"/>
                  </a:lnTo>
                  <a:lnTo>
                    <a:pt x="1524000" y="736879"/>
                  </a:lnTo>
                  <a:lnTo>
                    <a:pt x="1524000" y="739508"/>
                  </a:lnTo>
                  <a:lnTo>
                    <a:pt x="1524469" y="740625"/>
                  </a:lnTo>
                  <a:lnTo>
                    <a:pt x="1526336" y="742492"/>
                  </a:lnTo>
                  <a:lnTo>
                    <a:pt x="1527454" y="742950"/>
                  </a:lnTo>
                  <a:lnTo>
                    <a:pt x="1530083" y="742950"/>
                  </a:lnTo>
                  <a:lnTo>
                    <a:pt x="1531200" y="742492"/>
                  </a:lnTo>
                  <a:lnTo>
                    <a:pt x="1533067" y="740625"/>
                  </a:lnTo>
                  <a:lnTo>
                    <a:pt x="1533525" y="739508"/>
                  </a:lnTo>
                  <a:lnTo>
                    <a:pt x="1533525" y="736879"/>
                  </a:lnTo>
                  <a:close/>
                </a:path>
                <a:path w="6438900" h="1109979">
                  <a:moveTo>
                    <a:pt x="1533525" y="370166"/>
                  </a:moveTo>
                  <a:lnTo>
                    <a:pt x="1533067" y="369049"/>
                  </a:lnTo>
                  <a:lnTo>
                    <a:pt x="1531200" y="367182"/>
                  </a:lnTo>
                  <a:lnTo>
                    <a:pt x="1530083" y="366712"/>
                  </a:lnTo>
                  <a:lnTo>
                    <a:pt x="1527454" y="366712"/>
                  </a:lnTo>
                  <a:lnTo>
                    <a:pt x="1526336" y="367182"/>
                  </a:lnTo>
                  <a:lnTo>
                    <a:pt x="1524469" y="369049"/>
                  </a:lnTo>
                  <a:lnTo>
                    <a:pt x="1524000" y="370166"/>
                  </a:lnTo>
                  <a:lnTo>
                    <a:pt x="1524000" y="372795"/>
                  </a:lnTo>
                  <a:lnTo>
                    <a:pt x="1524469" y="373913"/>
                  </a:lnTo>
                  <a:lnTo>
                    <a:pt x="1526336" y="375780"/>
                  </a:lnTo>
                  <a:lnTo>
                    <a:pt x="1527454" y="376237"/>
                  </a:lnTo>
                  <a:lnTo>
                    <a:pt x="1530083" y="376237"/>
                  </a:lnTo>
                  <a:lnTo>
                    <a:pt x="1531200" y="375780"/>
                  </a:lnTo>
                  <a:lnTo>
                    <a:pt x="1533067" y="373913"/>
                  </a:lnTo>
                  <a:lnTo>
                    <a:pt x="1533525" y="372795"/>
                  </a:lnTo>
                  <a:lnTo>
                    <a:pt x="1533525" y="370166"/>
                  </a:lnTo>
                  <a:close/>
                </a:path>
                <a:path w="6438900" h="1109979">
                  <a:moveTo>
                    <a:pt x="1533525" y="3454"/>
                  </a:moveTo>
                  <a:lnTo>
                    <a:pt x="1533067" y="2336"/>
                  </a:lnTo>
                  <a:lnTo>
                    <a:pt x="1531200" y="469"/>
                  </a:lnTo>
                  <a:lnTo>
                    <a:pt x="1530083" y="0"/>
                  </a:lnTo>
                  <a:lnTo>
                    <a:pt x="1527454" y="0"/>
                  </a:lnTo>
                  <a:lnTo>
                    <a:pt x="1526336" y="469"/>
                  </a:lnTo>
                  <a:lnTo>
                    <a:pt x="1524469" y="2336"/>
                  </a:lnTo>
                  <a:lnTo>
                    <a:pt x="1524000" y="3454"/>
                  </a:lnTo>
                  <a:lnTo>
                    <a:pt x="1524000" y="6083"/>
                  </a:lnTo>
                  <a:lnTo>
                    <a:pt x="1524469" y="7200"/>
                  </a:lnTo>
                  <a:lnTo>
                    <a:pt x="1526336" y="9067"/>
                  </a:lnTo>
                  <a:lnTo>
                    <a:pt x="1527454" y="9525"/>
                  </a:lnTo>
                  <a:lnTo>
                    <a:pt x="1530083" y="9525"/>
                  </a:lnTo>
                  <a:lnTo>
                    <a:pt x="1531200" y="9067"/>
                  </a:lnTo>
                  <a:lnTo>
                    <a:pt x="1533067" y="7200"/>
                  </a:lnTo>
                  <a:lnTo>
                    <a:pt x="1533525" y="6083"/>
                  </a:lnTo>
                  <a:lnTo>
                    <a:pt x="1533525" y="3454"/>
                  </a:lnTo>
                  <a:close/>
                </a:path>
                <a:path w="6438900" h="1109979">
                  <a:moveTo>
                    <a:pt x="1581150" y="1103591"/>
                  </a:moveTo>
                  <a:lnTo>
                    <a:pt x="1580692" y="1102474"/>
                  </a:lnTo>
                  <a:lnTo>
                    <a:pt x="1578825" y="1100607"/>
                  </a:lnTo>
                  <a:lnTo>
                    <a:pt x="1577708" y="1100137"/>
                  </a:lnTo>
                  <a:lnTo>
                    <a:pt x="1575079" y="1100137"/>
                  </a:lnTo>
                  <a:lnTo>
                    <a:pt x="1573961" y="1100607"/>
                  </a:lnTo>
                  <a:lnTo>
                    <a:pt x="1572094" y="1102474"/>
                  </a:lnTo>
                  <a:lnTo>
                    <a:pt x="1571625" y="1103591"/>
                  </a:lnTo>
                  <a:lnTo>
                    <a:pt x="1571625" y="1106220"/>
                  </a:lnTo>
                  <a:lnTo>
                    <a:pt x="1572094" y="1107338"/>
                  </a:lnTo>
                  <a:lnTo>
                    <a:pt x="1573961" y="1109205"/>
                  </a:lnTo>
                  <a:lnTo>
                    <a:pt x="1575079" y="1109662"/>
                  </a:lnTo>
                  <a:lnTo>
                    <a:pt x="1577708" y="1109662"/>
                  </a:lnTo>
                  <a:lnTo>
                    <a:pt x="1578825" y="1109205"/>
                  </a:lnTo>
                  <a:lnTo>
                    <a:pt x="1580692" y="1107338"/>
                  </a:lnTo>
                  <a:lnTo>
                    <a:pt x="1581150" y="1106220"/>
                  </a:lnTo>
                  <a:lnTo>
                    <a:pt x="1581150" y="1103591"/>
                  </a:lnTo>
                  <a:close/>
                </a:path>
                <a:path w="6438900" h="1109979">
                  <a:moveTo>
                    <a:pt x="1581150" y="736879"/>
                  </a:moveTo>
                  <a:lnTo>
                    <a:pt x="1580692" y="735761"/>
                  </a:lnTo>
                  <a:lnTo>
                    <a:pt x="1578825" y="733894"/>
                  </a:lnTo>
                  <a:lnTo>
                    <a:pt x="1577708" y="733425"/>
                  </a:lnTo>
                  <a:lnTo>
                    <a:pt x="1575079" y="733425"/>
                  </a:lnTo>
                  <a:lnTo>
                    <a:pt x="1573961" y="733894"/>
                  </a:lnTo>
                  <a:lnTo>
                    <a:pt x="1572094" y="735761"/>
                  </a:lnTo>
                  <a:lnTo>
                    <a:pt x="1571625" y="736879"/>
                  </a:lnTo>
                  <a:lnTo>
                    <a:pt x="1571625" y="739508"/>
                  </a:lnTo>
                  <a:lnTo>
                    <a:pt x="1572094" y="740625"/>
                  </a:lnTo>
                  <a:lnTo>
                    <a:pt x="1573961" y="742492"/>
                  </a:lnTo>
                  <a:lnTo>
                    <a:pt x="1575079" y="742950"/>
                  </a:lnTo>
                  <a:lnTo>
                    <a:pt x="1577708" y="742950"/>
                  </a:lnTo>
                  <a:lnTo>
                    <a:pt x="1578825" y="742492"/>
                  </a:lnTo>
                  <a:lnTo>
                    <a:pt x="1580692" y="740625"/>
                  </a:lnTo>
                  <a:lnTo>
                    <a:pt x="1581150" y="739508"/>
                  </a:lnTo>
                  <a:lnTo>
                    <a:pt x="1581150" y="736879"/>
                  </a:lnTo>
                  <a:close/>
                </a:path>
                <a:path w="6438900" h="1109979">
                  <a:moveTo>
                    <a:pt x="1581150" y="370166"/>
                  </a:moveTo>
                  <a:lnTo>
                    <a:pt x="1580692" y="369049"/>
                  </a:lnTo>
                  <a:lnTo>
                    <a:pt x="1578825" y="367182"/>
                  </a:lnTo>
                  <a:lnTo>
                    <a:pt x="1577708" y="366712"/>
                  </a:lnTo>
                  <a:lnTo>
                    <a:pt x="1575079" y="366712"/>
                  </a:lnTo>
                  <a:lnTo>
                    <a:pt x="1573961" y="367182"/>
                  </a:lnTo>
                  <a:lnTo>
                    <a:pt x="1572094" y="369049"/>
                  </a:lnTo>
                  <a:lnTo>
                    <a:pt x="1571625" y="370166"/>
                  </a:lnTo>
                  <a:lnTo>
                    <a:pt x="1571625" y="372795"/>
                  </a:lnTo>
                  <a:lnTo>
                    <a:pt x="1572094" y="373913"/>
                  </a:lnTo>
                  <a:lnTo>
                    <a:pt x="1573961" y="375780"/>
                  </a:lnTo>
                  <a:lnTo>
                    <a:pt x="1575079" y="376237"/>
                  </a:lnTo>
                  <a:lnTo>
                    <a:pt x="1577708" y="376237"/>
                  </a:lnTo>
                  <a:lnTo>
                    <a:pt x="1578825" y="375780"/>
                  </a:lnTo>
                  <a:lnTo>
                    <a:pt x="1580692" y="373913"/>
                  </a:lnTo>
                  <a:lnTo>
                    <a:pt x="1581150" y="372795"/>
                  </a:lnTo>
                  <a:lnTo>
                    <a:pt x="1581150" y="370166"/>
                  </a:lnTo>
                  <a:close/>
                </a:path>
                <a:path w="6438900" h="1109979">
                  <a:moveTo>
                    <a:pt x="1581150" y="3454"/>
                  </a:moveTo>
                  <a:lnTo>
                    <a:pt x="1580692" y="2336"/>
                  </a:lnTo>
                  <a:lnTo>
                    <a:pt x="1578825" y="469"/>
                  </a:lnTo>
                  <a:lnTo>
                    <a:pt x="1577708" y="0"/>
                  </a:lnTo>
                  <a:lnTo>
                    <a:pt x="1575079" y="0"/>
                  </a:lnTo>
                  <a:lnTo>
                    <a:pt x="1573961" y="469"/>
                  </a:lnTo>
                  <a:lnTo>
                    <a:pt x="1572094" y="2336"/>
                  </a:lnTo>
                  <a:lnTo>
                    <a:pt x="1571625" y="3454"/>
                  </a:lnTo>
                  <a:lnTo>
                    <a:pt x="1571625" y="6083"/>
                  </a:lnTo>
                  <a:lnTo>
                    <a:pt x="1572094" y="7200"/>
                  </a:lnTo>
                  <a:lnTo>
                    <a:pt x="1573961" y="9067"/>
                  </a:lnTo>
                  <a:lnTo>
                    <a:pt x="1575079" y="9525"/>
                  </a:lnTo>
                  <a:lnTo>
                    <a:pt x="1577708" y="9525"/>
                  </a:lnTo>
                  <a:lnTo>
                    <a:pt x="1578825" y="9067"/>
                  </a:lnTo>
                  <a:lnTo>
                    <a:pt x="1580692" y="7200"/>
                  </a:lnTo>
                  <a:lnTo>
                    <a:pt x="1581150" y="6083"/>
                  </a:lnTo>
                  <a:lnTo>
                    <a:pt x="1581150" y="3454"/>
                  </a:lnTo>
                  <a:close/>
                </a:path>
                <a:path w="6438900" h="1109979">
                  <a:moveTo>
                    <a:pt x="1628775" y="1103591"/>
                  </a:moveTo>
                  <a:lnTo>
                    <a:pt x="1628317" y="1102474"/>
                  </a:lnTo>
                  <a:lnTo>
                    <a:pt x="1626450" y="1100607"/>
                  </a:lnTo>
                  <a:lnTo>
                    <a:pt x="1625333" y="1100137"/>
                  </a:lnTo>
                  <a:lnTo>
                    <a:pt x="1622704" y="1100137"/>
                  </a:lnTo>
                  <a:lnTo>
                    <a:pt x="1621586" y="1100607"/>
                  </a:lnTo>
                  <a:lnTo>
                    <a:pt x="1619719" y="1102474"/>
                  </a:lnTo>
                  <a:lnTo>
                    <a:pt x="1619250" y="1103591"/>
                  </a:lnTo>
                  <a:lnTo>
                    <a:pt x="1619250" y="1106220"/>
                  </a:lnTo>
                  <a:lnTo>
                    <a:pt x="1619719" y="1107338"/>
                  </a:lnTo>
                  <a:lnTo>
                    <a:pt x="1621586" y="1109205"/>
                  </a:lnTo>
                  <a:lnTo>
                    <a:pt x="1622704" y="1109662"/>
                  </a:lnTo>
                  <a:lnTo>
                    <a:pt x="1625333" y="1109662"/>
                  </a:lnTo>
                  <a:lnTo>
                    <a:pt x="1626450" y="1109205"/>
                  </a:lnTo>
                  <a:lnTo>
                    <a:pt x="1628317" y="1107338"/>
                  </a:lnTo>
                  <a:lnTo>
                    <a:pt x="1628775" y="1106220"/>
                  </a:lnTo>
                  <a:lnTo>
                    <a:pt x="1628775" y="1103591"/>
                  </a:lnTo>
                  <a:close/>
                </a:path>
                <a:path w="6438900" h="1109979">
                  <a:moveTo>
                    <a:pt x="1628775" y="736879"/>
                  </a:moveTo>
                  <a:lnTo>
                    <a:pt x="1628317" y="735761"/>
                  </a:lnTo>
                  <a:lnTo>
                    <a:pt x="1626450" y="733894"/>
                  </a:lnTo>
                  <a:lnTo>
                    <a:pt x="1625333" y="733425"/>
                  </a:lnTo>
                  <a:lnTo>
                    <a:pt x="1622704" y="733425"/>
                  </a:lnTo>
                  <a:lnTo>
                    <a:pt x="1621586" y="733894"/>
                  </a:lnTo>
                  <a:lnTo>
                    <a:pt x="1619719" y="735761"/>
                  </a:lnTo>
                  <a:lnTo>
                    <a:pt x="1619250" y="736879"/>
                  </a:lnTo>
                  <a:lnTo>
                    <a:pt x="1619250" y="739508"/>
                  </a:lnTo>
                  <a:lnTo>
                    <a:pt x="1619719" y="740625"/>
                  </a:lnTo>
                  <a:lnTo>
                    <a:pt x="1621586" y="742492"/>
                  </a:lnTo>
                  <a:lnTo>
                    <a:pt x="1622704" y="742950"/>
                  </a:lnTo>
                  <a:lnTo>
                    <a:pt x="1625333" y="742950"/>
                  </a:lnTo>
                  <a:lnTo>
                    <a:pt x="1626450" y="742492"/>
                  </a:lnTo>
                  <a:lnTo>
                    <a:pt x="1628317" y="740625"/>
                  </a:lnTo>
                  <a:lnTo>
                    <a:pt x="1628775" y="739508"/>
                  </a:lnTo>
                  <a:lnTo>
                    <a:pt x="1628775" y="736879"/>
                  </a:lnTo>
                  <a:close/>
                </a:path>
                <a:path w="6438900" h="1109979">
                  <a:moveTo>
                    <a:pt x="1628775" y="370166"/>
                  </a:moveTo>
                  <a:lnTo>
                    <a:pt x="1628317" y="369049"/>
                  </a:lnTo>
                  <a:lnTo>
                    <a:pt x="1626450" y="367182"/>
                  </a:lnTo>
                  <a:lnTo>
                    <a:pt x="1625333" y="366712"/>
                  </a:lnTo>
                  <a:lnTo>
                    <a:pt x="1622704" y="366712"/>
                  </a:lnTo>
                  <a:lnTo>
                    <a:pt x="1621586" y="367182"/>
                  </a:lnTo>
                  <a:lnTo>
                    <a:pt x="1619719" y="369049"/>
                  </a:lnTo>
                  <a:lnTo>
                    <a:pt x="1619250" y="370166"/>
                  </a:lnTo>
                  <a:lnTo>
                    <a:pt x="1619250" y="372795"/>
                  </a:lnTo>
                  <a:lnTo>
                    <a:pt x="1619719" y="373913"/>
                  </a:lnTo>
                  <a:lnTo>
                    <a:pt x="1621586" y="375780"/>
                  </a:lnTo>
                  <a:lnTo>
                    <a:pt x="1622704" y="376237"/>
                  </a:lnTo>
                  <a:lnTo>
                    <a:pt x="1625333" y="376237"/>
                  </a:lnTo>
                  <a:lnTo>
                    <a:pt x="1626450" y="375780"/>
                  </a:lnTo>
                  <a:lnTo>
                    <a:pt x="1628317" y="373913"/>
                  </a:lnTo>
                  <a:lnTo>
                    <a:pt x="1628775" y="372795"/>
                  </a:lnTo>
                  <a:lnTo>
                    <a:pt x="1628775" y="370166"/>
                  </a:lnTo>
                  <a:close/>
                </a:path>
                <a:path w="6438900" h="1109979">
                  <a:moveTo>
                    <a:pt x="1628775" y="3454"/>
                  </a:moveTo>
                  <a:lnTo>
                    <a:pt x="1628317" y="2336"/>
                  </a:lnTo>
                  <a:lnTo>
                    <a:pt x="1626450" y="469"/>
                  </a:lnTo>
                  <a:lnTo>
                    <a:pt x="1625333" y="0"/>
                  </a:lnTo>
                  <a:lnTo>
                    <a:pt x="1622704" y="0"/>
                  </a:lnTo>
                  <a:lnTo>
                    <a:pt x="1621586" y="469"/>
                  </a:lnTo>
                  <a:lnTo>
                    <a:pt x="1619719" y="2336"/>
                  </a:lnTo>
                  <a:lnTo>
                    <a:pt x="1619250" y="3454"/>
                  </a:lnTo>
                  <a:lnTo>
                    <a:pt x="1619250" y="6083"/>
                  </a:lnTo>
                  <a:lnTo>
                    <a:pt x="1619719" y="7200"/>
                  </a:lnTo>
                  <a:lnTo>
                    <a:pt x="1621586" y="9067"/>
                  </a:lnTo>
                  <a:lnTo>
                    <a:pt x="1622704" y="9525"/>
                  </a:lnTo>
                  <a:lnTo>
                    <a:pt x="1625333" y="9525"/>
                  </a:lnTo>
                  <a:lnTo>
                    <a:pt x="1626450" y="9067"/>
                  </a:lnTo>
                  <a:lnTo>
                    <a:pt x="1628317" y="7200"/>
                  </a:lnTo>
                  <a:lnTo>
                    <a:pt x="1628775" y="6083"/>
                  </a:lnTo>
                  <a:lnTo>
                    <a:pt x="1628775" y="3454"/>
                  </a:lnTo>
                  <a:close/>
                </a:path>
                <a:path w="6438900" h="1109979">
                  <a:moveTo>
                    <a:pt x="1676400" y="1103591"/>
                  </a:moveTo>
                  <a:lnTo>
                    <a:pt x="1675942" y="1102474"/>
                  </a:lnTo>
                  <a:lnTo>
                    <a:pt x="1674075" y="1100607"/>
                  </a:lnTo>
                  <a:lnTo>
                    <a:pt x="1672958" y="1100137"/>
                  </a:lnTo>
                  <a:lnTo>
                    <a:pt x="1670329" y="1100137"/>
                  </a:lnTo>
                  <a:lnTo>
                    <a:pt x="1669211" y="1100607"/>
                  </a:lnTo>
                  <a:lnTo>
                    <a:pt x="1667344" y="1102474"/>
                  </a:lnTo>
                  <a:lnTo>
                    <a:pt x="1666875" y="1103591"/>
                  </a:lnTo>
                  <a:lnTo>
                    <a:pt x="1666875" y="1106220"/>
                  </a:lnTo>
                  <a:lnTo>
                    <a:pt x="1667344" y="1107338"/>
                  </a:lnTo>
                  <a:lnTo>
                    <a:pt x="1669211" y="1109205"/>
                  </a:lnTo>
                  <a:lnTo>
                    <a:pt x="1670329" y="1109662"/>
                  </a:lnTo>
                  <a:lnTo>
                    <a:pt x="1672958" y="1109662"/>
                  </a:lnTo>
                  <a:lnTo>
                    <a:pt x="1674075" y="1109205"/>
                  </a:lnTo>
                  <a:lnTo>
                    <a:pt x="1675942" y="1107338"/>
                  </a:lnTo>
                  <a:lnTo>
                    <a:pt x="1676400" y="1106220"/>
                  </a:lnTo>
                  <a:lnTo>
                    <a:pt x="1676400" y="1103591"/>
                  </a:lnTo>
                  <a:close/>
                </a:path>
                <a:path w="6438900" h="1109979">
                  <a:moveTo>
                    <a:pt x="1676400" y="736879"/>
                  </a:moveTo>
                  <a:lnTo>
                    <a:pt x="1675942" y="735761"/>
                  </a:lnTo>
                  <a:lnTo>
                    <a:pt x="1674075" y="733894"/>
                  </a:lnTo>
                  <a:lnTo>
                    <a:pt x="1672958" y="733425"/>
                  </a:lnTo>
                  <a:lnTo>
                    <a:pt x="1670329" y="733425"/>
                  </a:lnTo>
                  <a:lnTo>
                    <a:pt x="1669211" y="733894"/>
                  </a:lnTo>
                  <a:lnTo>
                    <a:pt x="1667344" y="735761"/>
                  </a:lnTo>
                  <a:lnTo>
                    <a:pt x="1666875" y="736879"/>
                  </a:lnTo>
                  <a:lnTo>
                    <a:pt x="1666875" y="739508"/>
                  </a:lnTo>
                  <a:lnTo>
                    <a:pt x="1667344" y="740625"/>
                  </a:lnTo>
                  <a:lnTo>
                    <a:pt x="1669211" y="742492"/>
                  </a:lnTo>
                  <a:lnTo>
                    <a:pt x="1670329" y="742950"/>
                  </a:lnTo>
                  <a:lnTo>
                    <a:pt x="1672958" y="742950"/>
                  </a:lnTo>
                  <a:lnTo>
                    <a:pt x="1674075" y="742492"/>
                  </a:lnTo>
                  <a:lnTo>
                    <a:pt x="1675942" y="740625"/>
                  </a:lnTo>
                  <a:lnTo>
                    <a:pt x="1676400" y="739508"/>
                  </a:lnTo>
                  <a:lnTo>
                    <a:pt x="1676400" y="736879"/>
                  </a:lnTo>
                  <a:close/>
                </a:path>
                <a:path w="6438900" h="1109979">
                  <a:moveTo>
                    <a:pt x="1676400" y="370166"/>
                  </a:moveTo>
                  <a:lnTo>
                    <a:pt x="1675942" y="369049"/>
                  </a:lnTo>
                  <a:lnTo>
                    <a:pt x="1674075" y="367182"/>
                  </a:lnTo>
                  <a:lnTo>
                    <a:pt x="1672958" y="366712"/>
                  </a:lnTo>
                  <a:lnTo>
                    <a:pt x="1670329" y="366712"/>
                  </a:lnTo>
                  <a:lnTo>
                    <a:pt x="1669211" y="367182"/>
                  </a:lnTo>
                  <a:lnTo>
                    <a:pt x="1667344" y="369049"/>
                  </a:lnTo>
                  <a:lnTo>
                    <a:pt x="1666875" y="370166"/>
                  </a:lnTo>
                  <a:lnTo>
                    <a:pt x="1666875" y="372795"/>
                  </a:lnTo>
                  <a:lnTo>
                    <a:pt x="1667344" y="373913"/>
                  </a:lnTo>
                  <a:lnTo>
                    <a:pt x="1669211" y="375780"/>
                  </a:lnTo>
                  <a:lnTo>
                    <a:pt x="1670329" y="376237"/>
                  </a:lnTo>
                  <a:lnTo>
                    <a:pt x="1672958" y="376237"/>
                  </a:lnTo>
                  <a:lnTo>
                    <a:pt x="1674075" y="375780"/>
                  </a:lnTo>
                  <a:lnTo>
                    <a:pt x="1675942" y="373913"/>
                  </a:lnTo>
                  <a:lnTo>
                    <a:pt x="1676400" y="372795"/>
                  </a:lnTo>
                  <a:lnTo>
                    <a:pt x="1676400" y="370166"/>
                  </a:lnTo>
                  <a:close/>
                </a:path>
                <a:path w="6438900" h="1109979">
                  <a:moveTo>
                    <a:pt x="1676400" y="3454"/>
                  </a:moveTo>
                  <a:lnTo>
                    <a:pt x="1675942" y="2336"/>
                  </a:lnTo>
                  <a:lnTo>
                    <a:pt x="1674075" y="469"/>
                  </a:lnTo>
                  <a:lnTo>
                    <a:pt x="1672958" y="0"/>
                  </a:lnTo>
                  <a:lnTo>
                    <a:pt x="1670329" y="0"/>
                  </a:lnTo>
                  <a:lnTo>
                    <a:pt x="1669211" y="469"/>
                  </a:lnTo>
                  <a:lnTo>
                    <a:pt x="1667344" y="2336"/>
                  </a:lnTo>
                  <a:lnTo>
                    <a:pt x="1666875" y="3454"/>
                  </a:lnTo>
                  <a:lnTo>
                    <a:pt x="1666875" y="6083"/>
                  </a:lnTo>
                  <a:lnTo>
                    <a:pt x="1667344" y="7200"/>
                  </a:lnTo>
                  <a:lnTo>
                    <a:pt x="1669211" y="9067"/>
                  </a:lnTo>
                  <a:lnTo>
                    <a:pt x="1670329" y="9525"/>
                  </a:lnTo>
                  <a:lnTo>
                    <a:pt x="1672958" y="9525"/>
                  </a:lnTo>
                  <a:lnTo>
                    <a:pt x="1674075" y="9067"/>
                  </a:lnTo>
                  <a:lnTo>
                    <a:pt x="1675942" y="7200"/>
                  </a:lnTo>
                  <a:lnTo>
                    <a:pt x="1676400" y="6083"/>
                  </a:lnTo>
                  <a:lnTo>
                    <a:pt x="1676400" y="3454"/>
                  </a:lnTo>
                  <a:close/>
                </a:path>
                <a:path w="6438900" h="1109979">
                  <a:moveTo>
                    <a:pt x="1724025" y="1103591"/>
                  </a:moveTo>
                  <a:lnTo>
                    <a:pt x="1723567" y="1102474"/>
                  </a:lnTo>
                  <a:lnTo>
                    <a:pt x="1721700" y="1100607"/>
                  </a:lnTo>
                  <a:lnTo>
                    <a:pt x="1720583" y="1100137"/>
                  </a:lnTo>
                  <a:lnTo>
                    <a:pt x="1717954" y="1100137"/>
                  </a:lnTo>
                  <a:lnTo>
                    <a:pt x="1716836" y="1100607"/>
                  </a:lnTo>
                  <a:lnTo>
                    <a:pt x="1714969" y="1102474"/>
                  </a:lnTo>
                  <a:lnTo>
                    <a:pt x="1714500" y="1103591"/>
                  </a:lnTo>
                  <a:lnTo>
                    <a:pt x="1714500" y="1106220"/>
                  </a:lnTo>
                  <a:lnTo>
                    <a:pt x="1714969" y="1107338"/>
                  </a:lnTo>
                  <a:lnTo>
                    <a:pt x="1716836" y="1109205"/>
                  </a:lnTo>
                  <a:lnTo>
                    <a:pt x="1717954" y="1109662"/>
                  </a:lnTo>
                  <a:lnTo>
                    <a:pt x="1720583" y="1109662"/>
                  </a:lnTo>
                  <a:lnTo>
                    <a:pt x="1721700" y="1109205"/>
                  </a:lnTo>
                  <a:lnTo>
                    <a:pt x="1723567" y="1107338"/>
                  </a:lnTo>
                  <a:lnTo>
                    <a:pt x="1724025" y="1106220"/>
                  </a:lnTo>
                  <a:lnTo>
                    <a:pt x="1724025" y="1103591"/>
                  </a:lnTo>
                  <a:close/>
                </a:path>
                <a:path w="6438900" h="1109979">
                  <a:moveTo>
                    <a:pt x="1724025" y="736879"/>
                  </a:moveTo>
                  <a:lnTo>
                    <a:pt x="1723567" y="735761"/>
                  </a:lnTo>
                  <a:lnTo>
                    <a:pt x="1721700" y="733894"/>
                  </a:lnTo>
                  <a:lnTo>
                    <a:pt x="1720583" y="733425"/>
                  </a:lnTo>
                  <a:lnTo>
                    <a:pt x="1717954" y="733425"/>
                  </a:lnTo>
                  <a:lnTo>
                    <a:pt x="1716836" y="733894"/>
                  </a:lnTo>
                  <a:lnTo>
                    <a:pt x="1714969" y="735761"/>
                  </a:lnTo>
                  <a:lnTo>
                    <a:pt x="1714500" y="736879"/>
                  </a:lnTo>
                  <a:lnTo>
                    <a:pt x="1714500" y="739508"/>
                  </a:lnTo>
                  <a:lnTo>
                    <a:pt x="1714969" y="740625"/>
                  </a:lnTo>
                  <a:lnTo>
                    <a:pt x="1716836" y="742492"/>
                  </a:lnTo>
                  <a:lnTo>
                    <a:pt x="1717954" y="742950"/>
                  </a:lnTo>
                  <a:lnTo>
                    <a:pt x="1720583" y="742950"/>
                  </a:lnTo>
                  <a:lnTo>
                    <a:pt x="1721700" y="742492"/>
                  </a:lnTo>
                  <a:lnTo>
                    <a:pt x="1723567" y="740625"/>
                  </a:lnTo>
                  <a:lnTo>
                    <a:pt x="1724025" y="739508"/>
                  </a:lnTo>
                  <a:lnTo>
                    <a:pt x="1724025" y="736879"/>
                  </a:lnTo>
                  <a:close/>
                </a:path>
                <a:path w="6438900" h="1109979">
                  <a:moveTo>
                    <a:pt x="1724025" y="370166"/>
                  </a:moveTo>
                  <a:lnTo>
                    <a:pt x="1723567" y="369049"/>
                  </a:lnTo>
                  <a:lnTo>
                    <a:pt x="1721700" y="367182"/>
                  </a:lnTo>
                  <a:lnTo>
                    <a:pt x="1720583" y="366712"/>
                  </a:lnTo>
                  <a:lnTo>
                    <a:pt x="1717954" y="366712"/>
                  </a:lnTo>
                  <a:lnTo>
                    <a:pt x="1716836" y="367182"/>
                  </a:lnTo>
                  <a:lnTo>
                    <a:pt x="1714969" y="369049"/>
                  </a:lnTo>
                  <a:lnTo>
                    <a:pt x="1714500" y="370166"/>
                  </a:lnTo>
                  <a:lnTo>
                    <a:pt x="1714500" y="372795"/>
                  </a:lnTo>
                  <a:lnTo>
                    <a:pt x="1714969" y="373913"/>
                  </a:lnTo>
                  <a:lnTo>
                    <a:pt x="1716836" y="375780"/>
                  </a:lnTo>
                  <a:lnTo>
                    <a:pt x="1717954" y="376237"/>
                  </a:lnTo>
                  <a:lnTo>
                    <a:pt x="1720583" y="376237"/>
                  </a:lnTo>
                  <a:lnTo>
                    <a:pt x="1721700" y="375780"/>
                  </a:lnTo>
                  <a:lnTo>
                    <a:pt x="1723567" y="373913"/>
                  </a:lnTo>
                  <a:lnTo>
                    <a:pt x="1724025" y="372795"/>
                  </a:lnTo>
                  <a:lnTo>
                    <a:pt x="1724025" y="370166"/>
                  </a:lnTo>
                  <a:close/>
                </a:path>
                <a:path w="6438900" h="1109979">
                  <a:moveTo>
                    <a:pt x="1724025" y="3454"/>
                  </a:moveTo>
                  <a:lnTo>
                    <a:pt x="1723567" y="2336"/>
                  </a:lnTo>
                  <a:lnTo>
                    <a:pt x="1721700" y="469"/>
                  </a:lnTo>
                  <a:lnTo>
                    <a:pt x="1720583" y="0"/>
                  </a:lnTo>
                  <a:lnTo>
                    <a:pt x="1717954" y="0"/>
                  </a:lnTo>
                  <a:lnTo>
                    <a:pt x="1716836" y="469"/>
                  </a:lnTo>
                  <a:lnTo>
                    <a:pt x="1714969" y="2336"/>
                  </a:lnTo>
                  <a:lnTo>
                    <a:pt x="1714500" y="3454"/>
                  </a:lnTo>
                  <a:lnTo>
                    <a:pt x="1714500" y="6083"/>
                  </a:lnTo>
                  <a:lnTo>
                    <a:pt x="1714969" y="7200"/>
                  </a:lnTo>
                  <a:lnTo>
                    <a:pt x="1716836" y="9067"/>
                  </a:lnTo>
                  <a:lnTo>
                    <a:pt x="1717954" y="9525"/>
                  </a:lnTo>
                  <a:lnTo>
                    <a:pt x="1720583" y="9525"/>
                  </a:lnTo>
                  <a:lnTo>
                    <a:pt x="1721700" y="9067"/>
                  </a:lnTo>
                  <a:lnTo>
                    <a:pt x="1723567" y="7200"/>
                  </a:lnTo>
                  <a:lnTo>
                    <a:pt x="1724025" y="6083"/>
                  </a:lnTo>
                  <a:lnTo>
                    <a:pt x="1724025" y="3454"/>
                  </a:lnTo>
                  <a:close/>
                </a:path>
                <a:path w="6438900" h="1109979">
                  <a:moveTo>
                    <a:pt x="1771650" y="1103591"/>
                  </a:moveTo>
                  <a:lnTo>
                    <a:pt x="1771192" y="1102474"/>
                  </a:lnTo>
                  <a:lnTo>
                    <a:pt x="1769325" y="1100607"/>
                  </a:lnTo>
                  <a:lnTo>
                    <a:pt x="1768208" y="1100137"/>
                  </a:lnTo>
                  <a:lnTo>
                    <a:pt x="1765579" y="1100137"/>
                  </a:lnTo>
                  <a:lnTo>
                    <a:pt x="1764461" y="1100607"/>
                  </a:lnTo>
                  <a:lnTo>
                    <a:pt x="1762594" y="1102474"/>
                  </a:lnTo>
                  <a:lnTo>
                    <a:pt x="1762125" y="1103591"/>
                  </a:lnTo>
                  <a:lnTo>
                    <a:pt x="1762125" y="1106220"/>
                  </a:lnTo>
                  <a:lnTo>
                    <a:pt x="1762594" y="1107338"/>
                  </a:lnTo>
                  <a:lnTo>
                    <a:pt x="1764461" y="1109205"/>
                  </a:lnTo>
                  <a:lnTo>
                    <a:pt x="1765579" y="1109662"/>
                  </a:lnTo>
                  <a:lnTo>
                    <a:pt x="1768208" y="1109662"/>
                  </a:lnTo>
                  <a:lnTo>
                    <a:pt x="1769325" y="1109205"/>
                  </a:lnTo>
                  <a:lnTo>
                    <a:pt x="1771192" y="1107338"/>
                  </a:lnTo>
                  <a:lnTo>
                    <a:pt x="1771650" y="1106220"/>
                  </a:lnTo>
                  <a:lnTo>
                    <a:pt x="1771650" y="1103591"/>
                  </a:lnTo>
                  <a:close/>
                </a:path>
                <a:path w="6438900" h="1109979">
                  <a:moveTo>
                    <a:pt x="1771650" y="736879"/>
                  </a:moveTo>
                  <a:lnTo>
                    <a:pt x="1771192" y="735761"/>
                  </a:lnTo>
                  <a:lnTo>
                    <a:pt x="1769325" y="733894"/>
                  </a:lnTo>
                  <a:lnTo>
                    <a:pt x="1768208" y="733425"/>
                  </a:lnTo>
                  <a:lnTo>
                    <a:pt x="1765579" y="733425"/>
                  </a:lnTo>
                  <a:lnTo>
                    <a:pt x="1764461" y="733894"/>
                  </a:lnTo>
                  <a:lnTo>
                    <a:pt x="1762594" y="735761"/>
                  </a:lnTo>
                  <a:lnTo>
                    <a:pt x="1762125" y="736879"/>
                  </a:lnTo>
                  <a:lnTo>
                    <a:pt x="1762125" y="739508"/>
                  </a:lnTo>
                  <a:lnTo>
                    <a:pt x="1762594" y="740625"/>
                  </a:lnTo>
                  <a:lnTo>
                    <a:pt x="1764461" y="742492"/>
                  </a:lnTo>
                  <a:lnTo>
                    <a:pt x="1765579" y="742950"/>
                  </a:lnTo>
                  <a:lnTo>
                    <a:pt x="1768208" y="742950"/>
                  </a:lnTo>
                  <a:lnTo>
                    <a:pt x="1769325" y="742492"/>
                  </a:lnTo>
                  <a:lnTo>
                    <a:pt x="1771192" y="740625"/>
                  </a:lnTo>
                  <a:lnTo>
                    <a:pt x="1771650" y="739508"/>
                  </a:lnTo>
                  <a:lnTo>
                    <a:pt x="1771650" y="736879"/>
                  </a:lnTo>
                  <a:close/>
                </a:path>
                <a:path w="6438900" h="1109979">
                  <a:moveTo>
                    <a:pt x="1771650" y="370166"/>
                  </a:moveTo>
                  <a:lnTo>
                    <a:pt x="1771192" y="369049"/>
                  </a:lnTo>
                  <a:lnTo>
                    <a:pt x="1769325" y="367182"/>
                  </a:lnTo>
                  <a:lnTo>
                    <a:pt x="1768208" y="366712"/>
                  </a:lnTo>
                  <a:lnTo>
                    <a:pt x="1765579" y="366712"/>
                  </a:lnTo>
                  <a:lnTo>
                    <a:pt x="1764461" y="367182"/>
                  </a:lnTo>
                  <a:lnTo>
                    <a:pt x="1762594" y="369049"/>
                  </a:lnTo>
                  <a:lnTo>
                    <a:pt x="1762125" y="370166"/>
                  </a:lnTo>
                  <a:lnTo>
                    <a:pt x="1762125" y="372795"/>
                  </a:lnTo>
                  <a:lnTo>
                    <a:pt x="1762594" y="373913"/>
                  </a:lnTo>
                  <a:lnTo>
                    <a:pt x="1764461" y="375780"/>
                  </a:lnTo>
                  <a:lnTo>
                    <a:pt x="1765579" y="376237"/>
                  </a:lnTo>
                  <a:lnTo>
                    <a:pt x="1768208" y="376237"/>
                  </a:lnTo>
                  <a:lnTo>
                    <a:pt x="1769325" y="375780"/>
                  </a:lnTo>
                  <a:lnTo>
                    <a:pt x="1771192" y="373913"/>
                  </a:lnTo>
                  <a:lnTo>
                    <a:pt x="1771650" y="372795"/>
                  </a:lnTo>
                  <a:lnTo>
                    <a:pt x="1771650" y="370166"/>
                  </a:lnTo>
                  <a:close/>
                </a:path>
                <a:path w="6438900" h="1109979">
                  <a:moveTo>
                    <a:pt x="1771650" y="3454"/>
                  </a:moveTo>
                  <a:lnTo>
                    <a:pt x="1771192" y="2336"/>
                  </a:lnTo>
                  <a:lnTo>
                    <a:pt x="1769325" y="469"/>
                  </a:lnTo>
                  <a:lnTo>
                    <a:pt x="1768208" y="0"/>
                  </a:lnTo>
                  <a:lnTo>
                    <a:pt x="1765579" y="0"/>
                  </a:lnTo>
                  <a:lnTo>
                    <a:pt x="1764461" y="469"/>
                  </a:lnTo>
                  <a:lnTo>
                    <a:pt x="1762594" y="2336"/>
                  </a:lnTo>
                  <a:lnTo>
                    <a:pt x="1762125" y="3454"/>
                  </a:lnTo>
                  <a:lnTo>
                    <a:pt x="1762125" y="6083"/>
                  </a:lnTo>
                  <a:lnTo>
                    <a:pt x="1762594" y="7200"/>
                  </a:lnTo>
                  <a:lnTo>
                    <a:pt x="1764461" y="9067"/>
                  </a:lnTo>
                  <a:lnTo>
                    <a:pt x="1765579" y="9525"/>
                  </a:lnTo>
                  <a:lnTo>
                    <a:pt x="1768208" y="9525"/>
                  </a:lnTo>
                  <a:lnTo>
                    <a:pt x="1769325" y="9067"/>
                  </a:lnTo>
                  <a:lnTo>
                    <a:pt x="1771192" y="7200"/>
                  </a:lnTo>
                  <a:lnTo>
                    <a:pt x="1771650" y="6083"/>
                  </a:lnTo>
                  <a:lnTo>
                    <a:pt x="1771650" y="3454"/>
                  </a:lnTo>
                  <a:close/>
                </a:path>
                <a:path w="6438900" h="1109979">
                  <a:moveTo>
                    <a:pt x="1819275" y="1103591"/>
                  </a:moveTo>
                  <a:lnTo>
                    <a:pt x="1818817" y="1102474"/>
                  </a:lnTo>
                  <a:lnTo>
                    <a:pt x="1816950" y="1100607"/>
                  </a:lnTo>
                  <a:lnTo>
                    <a:pt x="1815833" y="1100137"/>
                  </a:lnTo>
                  <a:lnTo>
                    <a:pt x="1813204" y="1100137"/>
                  </a:lnTo>
                  <a:lnTo>
                    <a:pt x="1812086" y="1100607"/>
                  </a:lnTo>
                  <a:lnTo>
                    <a:pt x="1810219" y="1102474"/>
                  </a:lnTo>
                  <a:lnTo>
                    <a:pt x="1809750" y="1103591"/>
                  </a:lnTo>
                  <a:lnTo>
                    <a:pt x="1809750" y="1106220"/>
                  </a:lnTo>
                  <a:lnTo>
                    <a:pt x="1810219" y="1107338"/>
                  </a:lnTo>
                  <a:lnTo>
                    <a:pt x="1812086" y="1109205"/>
                  </a:lnTo>
                  <a:lnTo>
                    <a:pt x="1813204" y="1109662"/>
                  </a:lnTo>
                  <a:lnTo>
                    <a:pt x="1815833" y="1109662"/>
                  </a:lnTo>
                  <a:lnTo>
                    <a:pt x="1816950" y="1109205"/>
                  </a:lnTo>
                  <a:lnTo>
                    <a:pt x="1818817" y="1107338"/>
                  </a:lnTo>
                  <a:lnTo>
                    <a:pt x="1819275" y="1106220"/>
                  </a:lnTo>
                  <a:lnTo>
                    <a:pt x="1819275" y="1103591"/>
                  </a:lnTo>
                  <a:close/>
                </a:path>
                <a:path w="6438900" h="1109979">
                  <a:moveTo>
                    <a:pt x="1819275" y="736879"/>
                  </a:moveTo>
                  <a:lnTo>
                    <a:pt x="1818817" y="735761"/>
                  </a:lnTo>
                  <a:lnTo>
                    <a:pt x="1816950" y="733894"/>
                  </a:lnTo>
                  <a:lnTo>
                    <a:pt x="1815833" y="733425"/>
                  </a:lnTo>
                  <a:lnTo>
                    <a:pt x="1813204" y="733425"/>
                  </a:lnTo>
                  <a:lnTo>
                    <a:pt x="1812086" y="733894"/>
                  </a:lnTo>
                  <a:lnTo>
                    <a:pt x="1810219" y="735761"/>
                  </a:lnTo>
                  <a:lnTo>
                    <a:pt x="1809750" y="736879"/>
                  </a:lnTo>
                  <a:lnTo>
                    <a:pt x="1809750" y="739508"/>
                  </a:lnTo>
                  <a:lnTo>
                    <a:pt x="1810219" y="740625"/>
                  </a:lnTo>
                  <a:lnTo>
                    <a:pt x="1812086" y="742492"/>
                  </a:lnTo>
                  <a:lnTo>
                    <a:pt x="1813204" y="742950"/>
                  </a:lnTo>
                  <a:lnTo>
                    <a:pt x="1815833" y="742950"/>
                  </a:lnTo>
                  <a:lnTo>
                    <a:pt x="1816950" y="742492"/>
                  </a:lnTo>
                  <a:lnTo>
                    <a:pt x="1818817" y="740625"/>
                  </a:lnTo>
                  <a:lnTo>
                    <a:pt x="1819275" y="739508"/>
                  </a:lnTo>
                  <a:lnTo>
                    <a:pt x="1819275" y="736879"/>
                  </a:lnTo>
                  <a:close/>
                </a:path>
                <a:path w="6438900" h="1109979">
                  <a:moveTo>
                    <a:pt x="1819275" y="370166"/>
                  </a:moveTo>
                  <a:lnTo>
                    <a:pt x="1818817" y="369049"/>
                  </a:lnTo>
                  <a:lnTo>
                    <a:pt x="1816950" y="367182"/>
                  </a:lnTo>
                  <a:lnTo>
                    <a:pt x="1815833" y="366712"/>
                  </a:lnTo>
                  <a:lnTo>
                    <a:pt x="1813204" y="366712"/>
                  </a:lnTo>
                  <a:lnTo>
                    <a:pt x="1812086" y="367182"/>
                  </a:lnTo>
                  <a:lnTo>
                    <a:pt x="1810219" y="369049"/>
                  </a:lnTo>
                  <a:lnTo>
                    <a:pt x="1809750" y="370166"/>
                  </a:lnTo>
                  <a:lnTo>
                    <a:pt x="1809750" y="372795"/>
                  </a:lnTo>
                  <a:lnTo>
                    <a:pt x="1810219" y="373913"/>
                  </a:lnTo>
                  <a:lnTo>
                    <a:pt x="1812086" y="375780"/>
                  </a:lnTo>
                  <a:lnTo>
                    <a:pt x="1813204" y="376237"/>
                  </a:lnTo>
                  <a:lnTo>
                    <a:pt x="1815833" y="376237"/>
                  </a:lnTo>
                  <a:lnTo>
                    <a:pt x="1816950" y="375780"/>
                  </a:lnTo>
                  <a:lnTo>
                    <a:pt x="1818817" y="373913"/>
                  </a:lnTo>
                  <a:lnTo>
                    <a:pt x="1819275" y="372795"/>
                  </a:lnTo>
                  <a:lnTo>
                    <a:pt x="1819275" y="370166"/>
                  </a:lnTo>
                  <a:close/>
                </a:path>
                <a:path w="6438900" h="1109979">
                  <a:moveTo>
                    <a:pt x="1819275" y="3454"/>
                  </a:moveTo>
                  <a:lnTo>
                    <a:pt x="1818817" y="2336"/>
                  </a:lnTo>
                  <a:lnTo>
                    <a:pt x="1816950" y="469"/>
                  </a:lnTo>
                  <a:lnTo>
                    <a:pt x="1815833" y="0"/>
                  </a:lnTo>
                  <a:lnTo>
                    <a:pt x="1813204" y="0"/>
                  </a:lnTo>
                  <a:lnTo>
                    <a:pt x="1812086" y="469"/>
                  </a:lnTo>
                  <a:lnTo>
                    <a:pt x="1810219" y="2336"/>
                  </a:lnTo>
                  <a:lnTo>
                    <a:pt x="1809750" y="3454"/>
                  </a:lnTo>
                  <a:lnTo>
                    <a:pt x="1809750" y="6083"/>
                  </a:lnTo>
                  <a:lnTo>
                    <a:pt x="1810219" y="7200"/>
                  </a:lnTo>
                  <a:lnTo>
                    <a:pt x="1812086" y="9067"/>
                  </a:lnTo>
                  <a:lnTo>
                    <a:pt x="1813204" y="9525"/>
                  </a:lnTo>
                  <a:lnTo>
                    <a:pt x="1815833" y="9525"/>
                  </a:lnTo>
                  <a:lnTo>
                    <a:pt x="1816950" y="9067"/>
                  </a:lnTo>
                  <a:lnTo>
                    <a:pt x="1818817" y="7200"/>
                  </a:lnTo>
                  <a:lnTo>
                    <a:pt x="1819275" y="6083"/>
                  </a:lnTo>
                  <a:lnTo>
                    <a:pt x="1819275" y="3454"/>
                  </a:lnTo>
                  <a:close/>
                </a:path>
                <a:path w="6438900" h="1109979">
                  <a:moveTo>
                    <a:pt x="1866900" y="1103591"/>
                  </a:moveTo>
                  <a:lnTo>
                    <a:pt x="1866442" y="1102474"/>
                  </a:lnTo>
                  <a:lnTo>
                    <a:pt x="1864575" y="1100607"/>
                  </a:lnTo>
                  <a:lnTo>
                    <a:pt x="1863458" y="1100137"/>
                  </a:lnTo>
                  <a:lnTo>
                    <a:pt x="1860829" y="1100137"/>
                  </a:lnTo>
                  <a:lnTo>
                    <a:pt x="1859711" y="1100607"/>
                  </a:lnTo>
                  <a:lnTo>
                    <a:pt x="1857844" y="1102474"/>
                  </a:lnTo>
                  <a:lnTo>
                    <a:pt x="1857375" y="1103591"/>
                  </a:lnTo>
                  <a:lnTo>
                    <a:pt x="1857375" y="1106220"/>
                  </a:lnTo>
                  <a:lnTo>
                    <a:pt x="1857844" y="1107338"/>
                  </a:lnTo>
                  <a:lnTo>
                    <a:pt x="1859711" y="1109205"/>
                  </a:lnTo>
                  <a:lnTo>
                    <a:pt x="1860829" y="1109662"/>
                  </a:lnTo>
                  <a:lnTo>
                    <a:pt x="1863458" y="1109662"/>
                  </a:lnTo>
                  <a:lnTo>
                    <a:pt x="1864575" y="1109205"/>
                  </a:lnTo>
                  <a:lnTo>
                    <a:pt x="1866442" y="1107338"/>
                  </a:lnTo>
                  <a:lnTo>
                    <a:pt x="1866900" y="1106220"/>
                  </a:lnTo>
                  <a:lnTo>
                    <a:pt x="1866900" y="1103591"/>
                  </a:lnTo>
                  <a:close/>
                </a:path>
                <a:path w="6438900" h="1109979">
                  <a:moveTo>
                    <a:pt x="1866900" y="736879"/>
                  </a:moveTo>
                  <a:lnTo>
                    <a:pt x="1866442" y="735761"/>
                  </a:lnTo>
                  <a:lnTo>
                    <a:pt x="1864575" y="733894"/>
                  </a:lnTo>
                  <a:lnTo>
                    <a:pt x="1863458" y="733425"/>
                  </a:lnTo>
                  <a:lnTo>
                    <a:pt x="1860829" y="733425"/>
                  </a:lnTo>
                  <a:lnTo>
                    <a:pt x="1859711" y="733894"/>
                  </a:lnTo>
                  <a:lnTo>
                    <a:pt x="1857844" y="735761"/>
                  </a:lnTo>
                  <a:lnTo>
                    <a:pt x="1857375" y="736879"/>
                  </a:lnTo>
                  <a:lnTo>
                    <a:pt x="1857375" y="739508"/>
                  </a:lnTo>
                  <a:lnTo>
                    <a:pt x="1857844" y="740625"/>
                  </a:lnTo>
                  <a:lnTo>
                    <a:pt x="1859711" y="742492"/>
                  </a:lnTo>
                  <a:lnTo>
                    <a:pt x="1860829" y="742950"/>
                  </a:lnTo>
                  <a:lnTo>
                    <a:pt x="1863458" y="742950"/>
                  </a:lnTo>
                  <a:lnTo>
                    <a:pt x="1864575" y="742492"/>
                  </a:lnTo>
                  <a:lnTo>
                    <a:pt x="1866442" y="740625"/>
                  </a:lnTo>
                  <a:lnTo>
                    <a:pt x="1866900" y="739508"/>
                  </a:lnTo>
                  <a:lnTo>
                    <a:pt x="1866900" y="736879"/>
                  </a:lnTo>
                  <a:close/>
                </a:path>
                <a:path w="6438900" h="1109979">
                  <a:moveTo>
                    <a:pt x="1866900" y="370166"/>
                  </a:moveTo>
                  <a:lnTo>
                    <a:pt x="1866442" y="369049"/>
                  </a:lnTo>
                  <a:lnTo>
                    <a:pt x="1864575" y="367182"/>
                  </a:lnTo>
                  <a:lnTo>
                    <a:pt x="1863458" y="366712"/>
                  </a:lnTo>
                  <a:lnTo>
                    <a:pt x="1860829" y="366712"/>
                  </a:lnTo>
                  <a:lnTo>
                    <a:pt x="1859711" y="367182"/>
                  </a:lnTo>
                  <a:lnTo>
                    <a:pt x="1857844" y="369049"/>
                  </a:lnTo>
                  <a:lnTo>
                    <a:pt x="1857375" y="370166"/>
                  </a:lnTo>
                  <a:lnTo>
                    <a:pt x="1857375" y="372795"/>
                  </a:lnTo>
                  <a:lnTo>
                    <a:pt x="1857844" y="373913"/>
                  </a:lnTo>
                  <a:lnTo>
                    <a:pt x="1859711" y="375780"/>
                  </a:lnTo>
                  <a:lnTo>
                    <a:pt x="1860829" y="376237"/>
                  </a:lnTo>
                  <a:lnTo>
                    <a:pt x="1863458" y="376237"/>
                  </a:lnTo>
                  <a:lnTo>
                    <a:pt x="1864575" y="375780"/>
                  </a:lnTo>
                  <a:lnTo>
                    <a:pt x="1866442" y="373913"/>
                  </a:lnTo>
                  <a:lnTo>
                    <a:pt x="1866900" y="372795"/>
                  </a:lnTo>
                  <a:lnTo>
                    <a:pt x="1866900" y="370166"/>
                  </a:lnTo>
                  <a:close/>
                </a:path>
                <a:path w="6438900" h="1109979">
                  <a:moveTo>
                    <a:pt x="1866900" y="3454"/>
                  </a:moveTo>
                  <a:lnTo>
                    <a:pt x="1866442" y="2336"/>
                  </a:lnTo>
                  <a:lnTo>
                    <a:pt x="1864575" y="469"/>
                  </a:lnTo>
                  <a:lnTo>
                    <a:pt x="1863458" y="0"/>
                  </a:lnTo>
                  <a:lnTo>
                    <a:pt x="1860829" y="0"/>
                  </a:lnTo>
                  <a:lnTo>
                    <a:pt x="1859711" y="469"/>
                  </a:lnTo>
                  <a:lnTo>
                    <a:pt x="1857844" y="2336"/>
                  </a:lnTo>
                  <a:lnTo>
                    <a:pt x="1857375" y="3454"/>
                  </a:lnTo>
                  <a:lnTo>
                    <a:pt x="1857375" y="6083"/>
                  </a:lnTo>
                  <a:lnTo>
                    <a:pt x="1857844" y="7200"/>
                  </a:lnTo>
                  <a:lnTo>
                    <a:pt x="1859711" y="9067"/>
                  </a:lnTo>
                  <a:lnTo>
                    <a:pt x="1860829" y="9525"/>
                  </a:lnTo>
                  <a:lnTo>
                    <a:pt x="1863458" y="9525"/>
                  </a:lnTo>
                  <a:lnTo>
                    <a:pt x="1864575" y="9067"/>
                  </a:lnTo>
                  <a:lnTo>
                    <a:pt x="1866442" y="7200"/>
                  </a:lnTo>
                  <a:lnTo>
                    <a:pt x="1866900" y="6083"/>
                  </a:lnTo>
                  <a:lnTo>
                    <a:pt x="1866900" y="3454"/>
                  </a:lnTo>
                  <a:close/>
                </a:path>
                <a:path w="6438900" h="1109979">
                  <a:moveTo>
                    <a:pt x="1914525" y="1103591"/>
                  </a:moveTo>
                  <a:lnTo>
                    <a:pt x="1914067" y="1102474"/>
                  </a:lnTo>
                  <a:lnTo>
                    <a:pt x="1912200" y="1100607"/>
                  </a:lnTo>
                  <a:lnTo>
                    <a:pt x="1911083" y="1100137"/>
                  </a:lnTo>
                  <a:lnTo>
                    <a:pt x="1908454" y="1100137"/>
                  </a:lnTo>
                  <a:lnTo>
                    <a:pt x="1907336" y="1100607"/>
                  </a:lnTo>
                  <a:lnTo>
                    <a:pt x="1905469" y="1102474"/>
                  </a:lnTo>
                  <a:lnTo>
                    <a:pt x="1905000" y="1103591"/>
                  </a:lnTo>
                  <a:lnTo>
                    <a:pt x="1905000" y="1106220"/>
                  </a:lnTo>
                  <a:lnTo>
                    <a:pt x="1905469" y="1107338"/>
                  </a:lnTo>
                  <a:lnTo>
                    <a:pt x="1907336" y="1109205"/>
                  </a:lnTo>
                  <a:lnTo>
                    <a:pt x="1908454" y="1109662"/>
                  </a:lnTo>
                  <a:lnTo>
                    <a:pt x="1911083" y="1109662"/>
                  </a:lnTo>
                  <a:lnTo>
                    <a:pt x="1912200" y="1109205"/>
                  </a:lnTo>
                  <a:lnTo>
                    <a:pt x="1914067" y="1107338"/>
                  </a:lnTo>
                  <a:lnTo>
                    <a:pt x="1914525" y="1106220"/>
                  </a:lnTo>
                  <a:lnTo>
                    <a:pt x="1914525" y="1103591"/>
                  </a:lnTo>
                  <a:close/>
                </a:path>
                <a:path w="6438900" h="1109979">
                  <a:moveTo>
                    <a:pt x="1914525" y="736879"/>
                  </a:moveTo>
                  <a:lnTo>
                    <a:pt x="1914067" y="735761"/>
                  </a:lnTo>
                  <a:lnTo>
                    <a:pt x="1912200" y="733894"/>
                  </a:lnTo>
                  <a:lnTo>
                    <a:pt x="1911083" y="733425"/>
                  </a:lnTo>
                  <a:lnTo>
                    <a:pt x="1908454" y="733425"/>
                  </a:lnTo>
                  <a:lnTo>
                    <a:pt x="1907336" y="733894"/>
                  </a:lnTo>
                  <a:lnTo>
                    <a:pt x="1905469" y="735761"/>
                  </a:lnTo>
                  <a:lnTo>
                    <a:pt x="1905000" y="736879"/>
                  </a:lnTo>
                  <a:lnTo>
                    <a:pt x="1905000" y="739508"/>
                  </a:lnTo>
                  <a:lnTo>
                    <a:pt x="1905469" y="740625"/>
                  </a:lnTo>
                  <a:lnTo>
                    <a:pt x="1907336" y="742492"/>
                  </a:lnTo>
                  <a:lnTo>
                    <a:pt x="1908454" y="742950"/>
                  </a:lnTo>
                  <a:lnTo>
                    <a:pt x="1911083" y="742950"/>
                  </a:lnTo>
                  <a:lnTo>
                    <a:pt x="1912200" y="742492"/>
                  </a:lnTo>
                  <a:lnTo>
                    <a:pt x="1914067" y="740625"/>
                  </a:lnTo>
                  <a:lnTo>
                    <a:pt x="1914525" y="739508"/>
                  </a:lnTo>
                  <a:lnTo>
                    <a:pt x="1914525" y="736879"/>
                  </a:lnTo>
                  <a:close/>
                </a:path>
                <a:path w="6438900" h="1109979">
                  <a:moveTo>
                    <a:pt x="1914525" y="370166"/>
                  </a:moveTo>
                  <a:lnTo>
                    <a:pt x="1914067" y="369049"/>
                  </a:lnTo>
                  <a:lnTo>
                    <a:pt x="1912200" y="367182"/>
                  </a:lnTo>
                  <a:lnTo>
                    <a:pt x="1911083" y="366712"/>
                  </a:lnTo>
                  <a:lnTo>
                    <a:pt x="1908454" y="366712"/>
                  </a:lnTo>
                  <a:lnTo>
                    <a:pt x="1907336" y="367182"/>
                  </a:lnTo>
                  <a:lnTo>
                    <a:pt x="1905469" y="369049"/>
                  </a:lnTo>
                  <a:lnTo>
                    <a:pt x="1905000" y="370166"/>
                  </a:lnTo>
                  <a:lnTo>
                    <a:pt x="1905000" y="372795"/>
                  </a:lnTo>
                  <a:lnTo>
                    <a:pt x="1905469" y="373913"/>
                  </a:lnTo>
                  <a:lnTo>
                    <a:pt x="1907336" y="375780"/>
                  </a:lnTo>
                  <a:lnTo>
                    <a:pt x="1908454" y="376237"/>
                  </a:lnTo>
                  <a:lnTo>
                    <a:pt x="1911083" y="376237"/>
                  </a:lnTo>
                  <a:lnTo>
                    <a:pt x="1912200" y="375780"/>
                  </a:lnTo>
                  <a:lnTo>
                    <a:pt x="1914067" y="373913"/>
                  </a:lnTo>
                  <a:lnTo>
                    <a:pt x="1914525" y="372795"/>
                  </a:lnTo>
                  <a:lnTo>
                    <a:pt x="1914525" y="370166"/>
                  </a:lnTo>
                  <a:close/>
                </a:path>
                <a:path w="6438900" h="1109979">
                  <a:moveTo>
                    <a:pt x="1914525" y="3454"/>
                  </a:moveTo>
                  <a:lnTo>
                    <a:pt x="1914067" y="2336"/>
                  </a:lnTo>
                  <a:lnTo>
                    <a:pt x="1912200" y="469"/>
                  </a:lnTo>
                  <a:lnTo>
                    <a:pt x="1911083" y="0"/>
                  </a:lnTo>
                  <a:lnTo>
                    <a:pt x="1908454" y="0"/>
                  </a:lnTo>
                  <a:lnTo>
                    <a:pt x="1907336" y="469"/>
                  </a:lnTo>
                  <a:lnTo>
                    <a:pt x="1905469" y="2336"/>
                  </a:lnTo>
                  <a:lnTo>
                    <a:pt x="1905000" y="3454"/>
                  </a:lnTo>
                  <a:lnTo>
                    <a:pt x="1905000" y="6083"/>
                  </a:lnTo>
                  <a:lnTo>
                    <a:pt x="1905469" y="7200"/>
                  </a:lnTo>
                  <a:lnTo>
                    <a:pt x="1907336" y="9067"/>
                  </a:lnTo>
                  <a:lnTo>
                    <a:pt x="1908454" y="9525"/>
                  </a:lnTo>
                  <a:lnTo>
                    <a:pt x="1911083" y="9525"/>
                  </a:lnTo>
                  <a:lnTo>
                    <a:pt x="1912200" y="9067"/>
                  </a:lnTo>
                  <a:lnTo>
                    <a:pt x="1914067" y="7200"/>
                  </a:lnTo>
                  <a:lnTo>
                    <a:pt x="1914525" y="6083"/>
                  </a:lnTo>
                  <a:lnTo>
                    <a:pt x="1914525" y="3454"/>
                  </a:lnTo>
                  <a:close/>
                </a:path>
                <a:path w="6438900" h="1109979">
                  <a:moveTo>
                    <a:pt x="1962150" y="1103591"/>
                  </a:moveTo>
                  <a:lnTo>
                    <a:pt x="1961692" y="1102474"/>
                  </a:lnTo>
                  <a:lnTo>
                    <a:pt x="1959825" y="1100607"/>
                  </a:lnTo>
                  <a:lnTo>
                    <a:pt x="1958708" y="1100137"/>
                  </a:lnTo>
                  <a:lnTo>
                    <a:pt x="1956079" y="1100137"/>
                  </a:lnTo>
                  <a:lnTo>
                    <a:pt x="1954961" y="1100607"/>
                  </a:lnTo>
                  <a:lnTo>
                    <a:pt x="1953094" y="1102474"/>
                  </a:lnTo>
                  <a:lnTo>
                    <a:pt x="1952625" y="1103591"/>
                  </a:lnTo>
                  <a:lnTo>
                    <a:pt x="1952625" y="1106220"/>
                  </a:lnTo>
                  <a:lnTo>
                    <a:pt x="1953094" y="1107338"/>
                  </a:lnTo>
                  <a:lnTo>
                    <a:pt x="1954961" y="1109205"/>
                  </a:lnTo>
                  <a:lnTo>
                    <a:pt x="1956079" y="1109662"/>
                  </a:lnTo>
                  <a:lnTo>
                    <a:pt x="1958708" y="1109662"/>
                  </a:lnTo>
                  <a:lnTo>
                    <a:pt x="1959825" y="1109205"/>
                  </a:lnTo>
                  <a:lnTo>
                    <a:pt x="1961692" y="1107338"/>
                  </a:lnTo>
                  <a:lnTo>
                    <a:pt x="1962150" y="1106220"/>
                  </a:lnTo>
                  <a:lnTo>
                    <a:pt x="1962150" y="1103591"/>
                  </a:lnTo>
                  <a:close/>
                </a:path>
                <a:path w="6438900" h="1109979">
                  <a:moveTo>
                    <a:pt x="1962150" y="736879"/>
                  </a:moveTo>
                  <a:lnTo>
                    <a:pt x="1961692" y="735761"/>
                  </a:lnTo>
                  <a:lnTo>
                    <a:pt x="1959825" y="733894"/>
                  </a:lnTo>
                  <a:lnTo>
                    <a:pt x="1958708" y="733425"/>
                  </a:lnTo>
                  <a:lnTo>
                    <a:pt x="1956079" y="733425"/>
                  </a:lnTo>
                  <a:lnTo>
                    <a:pt x="1954961" y="733894"/>
                  </a:lnTo>
                  <a:lnTo>
                    <a:pt x="1953094" y="735761"/>
                  </a:lnTo>
                  <a:lnTo>
                    <a:pt x="1952625" y="736879"/>
                  </a:lnTo>
                  <a:lnTo>
                    <a:pt x="1952625" y="739508"/>
                  </a:lnTo>
                  <a:lnTo>
                    <a:pt x="1953094" y="740625"/>
                  </a:lnTo>
                  <a:lnTo>
                    <a:pt x="1954961" y="742492"/>
                  </a:lnTo>
                  <a:lnTo>
                    <a:pt x="1956079" y="742950"/>
                  </a:lnTo>
                  <a:lnTo>
                    <a:pt x="1958708" y="742950"/>
                  </a:lnTo>
                  <a:lnTo>
                    <a:pt x="1959825" y="742492"/>
                  </a:lnTo>
                  <a:lnTo>
                    <a:pt x="1961692" y="740625"/>
                  </a:lnTo>
                  <a:lnTo>
                    <a:pt x="1962150" y="739508"/>
                  </a:lnTo>
                  <a:lnTo>
                    <a:pt x="1962150" y="736879"/>
                  </a:lnTo>
                  <a:close/>
                </a:path>
                <a:path w="6438900" h="1109979">
                  <a:moveTo>
                    <a:pt x="1962150" y="370166"/>
                  </a:moveTo>
                  <a:lnTo>
                    <a:pt x="1961692" y="369049"/>
                  </a:lnTo>
                  <a:lnTo>
                    <a:pt x="1959825" y="367182"/>
                  </a:lnTo>
                  <a:lnTo>
                    <a:pt x="1958708" y="366712"/>
                  </a:lnTo>
                  <a:lnTo>
                    <a:pt x="1956079" y="366712"/>
                  </a:lnTo>
                  <a:lnTo>
                    <a:pt x="1954961" y="367182"/>
                  </a:lnTo>
                  <a:lnTo>
                    <a:pt x="1953094" y="369049"/>
                  </a:lnTo>
                  <a:lnTo>
                    <a:pt x="1952625" y="370166"/>
                  </a:lnTo>
                  <a:lnTo>
                    <a:pt x="1952625" y="372795"/>
                  </a:lnTo>
                  <a:lnTo>
                    <a:pt x="1953094" y="373913"/>
                  </a:lnTo>
                  <a:lnTo>
                    <a:pt x="1954961" y="375780"/>
                  </a:lnTo>
                  <a:lnTo>
                    <a:pt x="1956079" y="376237"/>
                  </a:lnTo>
                  <a:lnTo>
                    <a:pt x="1958708" y="376237"/>
                  </a:lnTo>
                  <a:lnTo>
                    <a:pt x="1959825" y="375780"/>
                  </a:lnTo>
                  <a:lnTo>
                    <a:pt x="1961692" y="373913"/>
                  </a:lnTo>
                  <a:lnTo>
                    <a:pt x="1962150" y="372795"/>
                  </a:lnTo>
                  <a:lnTo>
                    <a:pt x="1962150" y="370166"/>
                  </a:lnTo>
                  <a:close/>
                </a:path>
                <a:path w="6438900" h="1109979">
                  <a:moveTo>
                    <a:pt x="1962150" y="3454"/>
                  </a:moveTo>
                  <a:lnTo>
                    <a:pt x="1961692" y="2336"/>
                  </a:lnTo>
                  <a:lnTo>
                    <a:pt x="1959825" y="469"/>
                  </a:lnTo>
                  <a:lnTo>
                    <a:pt x="1958708" y="0"/>
                  </a:lnTo>
                  <a:lnTo>
                    <a:pt x="1956079" y="0"/>
                  </a:lnTo>
                  <a:lnTo>
                    <a:pt x="1954961" y="469"/>
                  </a:lnTo>
                  <a:lnTo>
                    <a:pt x="1953094" y="2336"/>
                  </a:lnTo>
                  <a:lnTo>
                    <a:pt x="1952625" y="3454"/>
                  </a:lnTo>
                  <a:lnTo>
                    <a:pt x="1952625" y="6083"/>
                  </a:lnTo>
                  <a:lnTo>
                    <a:pt x="1953094" y="7200"/>
                  </a:lnTo>
                  <a:lnTo>
                    <a:pt x="1954961" y="9067"/>
                  </a:lnTo>
                  <a:lnTo>
                    <a:pt x="1956079" y="9525"/>
                  </a:lnTo>
                  <a:lnTo>
                    <a:pt x="1958708" y="9525"/>
                  </a:lnTo>
                  <a:lnTo>
                    <a:pt x="1959825" y="9067"/>
                  </a:lnTo>
                  <a:lnTo>
                    <a:pt x="1961692" y="7200"/>
                  </a:lnTo>
                  <a:lnTo>
                    <a:pt x="1962150" y="6083"/>
                  </a:lnTo>
                  <a:lnTo>
                    <a:pt x="1962150" y="3454"/>
                  </a:lnTo>
                  <a:close/>
                </a:path>
                <a:path w="6438900" h="1109979">
                  <a:moveTo>
                    <a:pt x="2009775" y="1103591"/>
                  </a:moveTo>
                  <a:lnTo>
                    <a:pt x="2009317" y="1102474"/>
                  </a:lnTo>
                  <a:lnTo>
                    <a:pt x="2007450" y="1100607"/>
                  </a:lnTo>
                  <a:lnTo>
                    <a:pt x="2006333" y="1100137"/>
                  </a:lnTo>
                  <a:lnTo>
                    <a:pt x="2003704" y="1100137"/>
                  </a:lnTo>
                  <a:lnTo>
                    <a:pt x="2002586" y="1100607"/>
                  </a:lnTo>
                  <a:lnTo>
                    <a:pt x="2000719" y="1102474"/>
                  </a:lnTo>
                  <a:lnTo>
                    <a:pt x="2000250" y="1103591"/>
                  </a:lnTo>
                  <a:lnTo>
                    <a:pt x="2000250" y="1106220"/>
                  </a:lnTo>
                  <a:lnTo>
                    <a:pt x="2000719" y="1107338"/>
                  </a:lnTo>
                  <a:lnTo>
                    <a:pt x="2002586" y="1109205"/>
                  </a:lnTo>
                  <a:lnTo>
                    <a:pt x="2003704" y="1109662"/>
                  </a:lnTo>
                  <a:lnTo>
                    <a:pt x="2006333" y="1109662"/>
                  </a:lnTo>
                  <a:lnTo>
                    <a:pt x="2007450" y="1109205"/>
                  </a:lnTo>
                  <a:lnTo>
                    <a:pt x="2009317" y="1107338"/>
                  </a:lnTo>
                  <a:lnTo>
                    <a:pt x="2009775" y="1106220"/>
                  </a:lnTo>
                  <a:lnTo>
                    <a:pt x="2009775" y="1103591"/>
                  </a:lnTo>
                  <a:close/>
                </a:path>
                <a:path w="6438900" h="1109979">
                  <a:moveTo>
                    <a:pt x="2009775" y="736879"/>
                  </a:moveTo>
                  <a:lnTo>
                    <a:pt x="2009317" y="735761"/>
                  </a:lnTo>
                  <a:lnTo>
                    <a:pt x="2007450" y="733894"/>
                  </a:lnTo>
                  <a:lnTo>
                    <a:pt x="2006333" y="733425"/>
                  </a:lnTo>
                  <a:lnTo>
                    <a:pt x="2003704" y="733425"/>
                  </a:lnTo>
                  <a:lnTo>
                    <a:pt x="2002586" y="733894"/>
                  </a:lnTo>
                  <a:lnTo>
                    <a:pt x="2000719" y="735761"/>
                  </a:lnTo>
                  <a:lnTo>
                    <a:pt x="2000250" y="736879"/>
                  </a:lnTo>
                  <a:lnTo>
                    <a:pt x="2000250" y="739508"/>
                  </a:lnTo>
                  <a:lnTo>
                    <a:pt x="2000719" y="740625"/>
                  </a:lnTo>
                  <a:lnTo>
                    <a:pt x="2002586" y="742492"/>
                  </a:lnTo>
                  <a:lnTo>
                    <a:pt x="2003704" y="742950"/>
                  </a:lnTo>
                  <a:lnTo>
                    <a:pt x="2006333" y="742950"/>
                  </a:lnTo>
                  <a:lnTo>
                    <a:pt x="2007450" y="742492"/>
                  </a:lnTo>
                  <a:lnTo>
                    <a:pt x="2009317" y="740625"/>
                  </a:lnTo>
                  <a:lnTo>
                    <a:pt x="2009775" y="739508"/>
                  </a:lnTo>
                  <a:lnTo>
                    <a:pt x="2009775" y="736879"/>
                  </a:lnTo>
                  <a:close/>
                </a:path>
                <a:path w="6438900" h="1109979">
                  <a:moveTo>
                    <a:pt x="2009775" y="370166"/>
                  </a:moveTo>
                  <a:lnTo>
                    <a:pt x="2009317" y="369049"/>
                  </a:lnTo>
                  <a:lnTo>
                    <a:pt x="2007450" y="367182"/>
                  </a:lnTo>
                  <a:lnTo>
                    <a:pt x="2006333" y="366712"/>
                  </a:lnTo>
                  <a:lnTo>
                    <a:pt x="2003704" y="366712"/>
                  </a:lnTo>
                  <a:lnTo>
                    <a:pt x="2002586" y="367182"/>
                  </a:lnTo>
                  <a:lnTo>
                    <a:pt x="2000719" y="369049"/>
                  </a:lnTo>
                  <a:lnTo>
                    <a:pt x="2000250" y="370166"/>
                  </a:lnTo>
                  <a:lnTo>
                    <a:pt x="2000250" y="372795"/>
                  </a:lnTo>
                  <a:lnTo>
                    <a:pt x="2000719" y="373913"/>
                  </a:lnTo>
                  <a:lnTo>
                    <a:pt x="2002586" y="375780"/>
                  </a:lnTo>
                  <a:lnTo>
                    <a:pt x="2003704" y="376237"/>
                  </a:lnTo>
                  <a:lnTo>
                    <a:pt x="2006333" y="376237"/>
                  </a:lnTo>
                  <a:lnTo>
                    <a:pt x="2007450" y="375780"/>
                  </a:lnTo>
                  <a:lnTo>
                    <a:pt x="2009317" y="373913"/>
                  </a:lnTo>
                  <a:lnTo>
                    <a:pt x="2009775" y="372795"/>
                  </a:lnTo>
                  <a:lnTo>
                    <a:pt x="2009775" y="370166"/>
                  </a:lnTo>
                  <a:close/>
                </a:path>
                <a:path w="6438900" h="1109979">
                  <a:moveTo>
                    <a:pt x="2009775" y="3454"/>
                  </a:moveTo>
                  <a:lnTo>
                    <a:pt x="2009317" y="2336"/>
                  </a:lnTo>
                  <a:lnTo>
                    <a:pt x="2007450" y="469"/>
                  </a:lnTo>
                  <a:lnTo>
                    <a:pt x="2006333" y="0"/>
                  </a:lnTo>
                  <a:lnTo>
                    <a:pt x="2003704" y="0"/>
                  </a:lnTo>
                  <a:lnTo>
                    <a:pt x="2002586" y="469"/>
                  </a:lnTo>
                  <a:lnTo>
                    <a:pt x="2000719" y="2336"/>
                  </a:lnTo>
                  <a:lnTo>
                    <a:pt x="2000250" y="3454"/>
                  </a:lnTo>
                  <a:lnTo>
                    <a:pt x="2000250" y="6083"/>
                  </a:lnTo>
                  <a:lnTo>
                    <a:pt x="2000719" y="7200"/>
                  </a:lnTo>
                  <a:lnTo>
                    <a:pt x="2002586" y="9067"/>
                  </a:lnTo>
                  <a:lnTo>
                    <a:pt x="2003704" y="9525"/>
                  </a:lnTo>
                  <a:lnTo>
                    <a:pt x="2006333" y="9525"/>
                  </a:lnTo>
                  <a:lnTo>
                    <a:pt x="2007450" y="9067"/>
                  </a:lnTo>
                  <a:lnTo>
                    <a:pt x="2009317" y="7200"/>
                  </a:lnTo>
                  <a:lnTo>
                    <a:pt x="2009775" y="6083"/>
                  </a:lnTo>
                  <a:lnTo>
                    <a:pt x="2009775" y="3454"/>
                  </a:lnTo>
                  <a:close/>
                </a:path>
                <a:path w="6438900" h="1109979">
                  <a:moveTo>
                    <a:pt x="2057400" y="1103591"/>
                  </a:moveTo>
                  <a:lnTo>
                    <a:pt x="2056942" y="1102474"/>
                  </a:lnTo>
                  <a:lnTo>
                    <a:pt x="2055075" y="1100607"/>
                  </a:lnTo>
                  <a:lnTo>
                    <a:pt x="2053958" y="1100137"/>
                  </a:lnTo>
                  <a:lnTo>
                    <a:pt x="2051329" y="1100137"/>
                  </a:lnTo>
                  <a:lnTo>
                    <a:pt x="2050211" y="1100607"/>
                  </a:lnTo>
                  <a:lnTo>
                    <a:pt x="2048344" y="1102474"/>
                  </a:lnTo>
                  <a:lnTo>
                    <a:pt x="2047875" y="1103591"/>
                  </a:lnTo>
                  <a:lnTo>
                    <a:pt x="2047875" y="1106220"/>
                  </a:lnTo>
                  <a:lnTo>
                    <a:pt x="2048344" y="1107338"/>
                  </a:lnTo>
                  <a:lnTo>
                    <a:pt x="2050211" y="1109205"/>
                  </a:lnTo>
                  <a:lnTo>
                    <a:pt x="2051329" y="1109662"/>
                  </a:lnTo>
                  <a:lnTo>
                    <a:pt x="2053958" y="1109662"/>
                  </a:lnTo>
                  <a:lnTo>
                    <a:pt x="2055075" y="1109205"/>
                  </a:lnTo>
                  <a:lnTo>
                    <a:pt x="2056942" y="1107338"/>
                  </a:lnTo>
                  <a:lnTo>
                    <a:pt x="2057400" y="1106220"/>
                  </a:lnTo>
                  <a:lnTo>
                    <a:pt x="2057400" y="1103591"/>
                  </a:lnTo>
                  <a:close/>
                </a:path>
                <a:path w="6438900" h="1109979">
                  <a:moveTo>
                    <a:pt x="2057400" y="736879"/>
                  </a:moveTo>
                  <a:lnTo>
                    <a:pt x="2056942" y="735761"/>
                  </a:lnTo>
                  <a:lnTo>
                    <a:pt x="2055075" y="733894"/>
                  </a:lnTo>
                  <a:lnTo>
                    <a:pt x="2053958" y="733425"/>
                  </a:lnTo>
                  <a:lnTo>
                    <a:pt x="2051329" y="733425"/>
                  </a:lnTo>
                  <a:lnTo>
                    <a:pt x="2050211" y="733894"/>
                  </a:lnTo>
                  <a:lnTo>
                    <a:pt x="2048344" y="735761"/>
                  </a:lnTo>
                  <a:lnTo>
                    <a:pt x="2047875" y="736879"/>
                  </a:lnTo>
                  <a:lnTo>
                    <a:pt x="2047875" y="739508"/>
                  </a:lnTo>
                  <a:lnTo>
                    <a:pt x="2048344" y="740625"/>
                  </a:lnTo>
                  <a:lnTo>
                    <a:pt x="2050211" y="742492"/>
                  </a:lnTo>
                  <a:lnTo>
                    <a:pt x="2051329" y="742950"/>
                  </a:lnTo>
                  <a:lnTo>
                    <a:pt x="2053958" y="742950"/>
                  </a:lnTo>
                  <a:lnTo>
                    <a:pt x="2055075" y="742492"/>
                  </a:lnTo>
                  <a:lnTo>
                    <a:pt x="2056942" y="740625"/>
                  </a:lnTo>
                  <a:lnTo>
                    <a:pt x="2057400" y="739508"/>
                  </a:lnTo>
                  <a:lnTo>
                    <a:pt x="2057400" y="736879"/>
                  </a:lnTo>
                  <a:close/>
                </a:path>
                <a:path w="6438900" h="1109979">
                  <a:moveTo>
                    <a:pt x="2057400" y="370166"/>
                  </a:moveTo>
                  <a:lnTo>
                    <a:pt x="2056942" y="369049"/>
                  </a:lnTo>
                  <a:lnTo>
                    <a:pt x="2055075" y="367182"/>
                  </a:lnTo>
                  <a:lnTo>
                    <a:pt x="2053958" y="366712"/>
                  </a:lnTo>
                  <a:lnTo>
                    <a:pt x="2051329" y="366712"/>
                  </a:lnTo>
                  <a:lnTo>
                    <a:pt x="2050211" y="367182"/>
                  </a:lnTo>
                  <a:lnTo>
                    <a:pt x="2048344" y="369049"/>
                  </a:lnTo>
                  <a:lnTo>
                    <a:pt x="2047875" y="370166"/>
                  </a:lnTo>
                  <a:lnTo>
                    <a:pt x="2047875" y="372795"/>
                  </a:lnTo>
                  <a:lnTo>
                    <a:pt x="2048344" y="373913"/>
                  </a:lnTo>
                  <a:lnTo>
                    <a:pt x="2050211" y="375780"/>
                  </a:lnTo>
                  <a:lnTo>
                    <a:pt x="2051329" y="376237"/>
                  </a:lnTo>
                  <a:lnTo>
                    <a:pt x="2053958" y="376237"/>
                  </a:lnTo>
                  <a:lnTo>
                    <a:pt x="2055075" y="375780"/>
                  </a:lnTo>
                  <a:lnTo>
                    <a:pt x="2056942" y="373913"/>
                  </a:lnTo>
                  <a:lnTo>
                    <a:pt x="2057400" y="372795"/>
                  </a:lnTo>
                  <a:lnTo>
                    <a:pt x="2057400" y="370166"/>
                  </a:lnTo>
                  <a:close/>
                </a:path>
                <a:path w="6438900" h="1109979">
                  <a:moveTo>
                    <a:pt x="2057400" y="3454"/>
                  </a:moveTo>
                  <a:lnTo>
                    <a:pt x="2056942" y="2336"/>
                  </a:lnTo>
                  <a:lnTo>
                    <a:pt x="2055075" y="469"/>
                  </a:lnTo>
                  <a:lnTo>
                    <a:pt x="2053958" y="0"/>
                  </a:lnTo>
                  <a:lnTo>
                    <a:pt x="2051329" y="0"/>
                  </a:lnTo>
                  <a:lnTo>
                    <a:pt x="2050211" y="469"/>
                  </a:lnTo>
                  <a:lnTo>
                    <a:pt x="2048344" y="2336"/>
                  </a:lnTo>
                  <a:lnTo>
                    <a:pt x="2047875" y="3454"/>
                  </a:lnTo>
                  <a:lnTo>
                    <a:pt x="2047875" y="6083"/>
                  </a:lnTo>
                  <a:lnTo>
                    <a:pt x="2048344" y="7200"/>
                  </a:lnTo>
                  <a:lnTo>
                    <a:pt x="2050211" y="9067"/>
                  </a:lnTo>
                  <a:lnTo>
                    <a:pt x="2051329" y="9525"/>
                  </a:lnTo>
                  <a:lnTo>
                    <a:pt x="2053958" y="9525"/>
                  </a:lnTo>
                  <a:lnTo>
                    <a:pt x="2055075" y="9067"/>
                  </a:lnTo>
                  <a:lnTo>
                    <a:pt x="2056942" y="7200"/>
                  </a:lnTo>
                  <a:lnTo>
                    <a:pt x="2057400" y="6083"/>
                  </a:lnTo>
                  <a:lnTo>
                    <a:pt x="2057400" y="3454"/>
                  </a:lnTo>
                  <a:close/>
                </a:path>
                <a:path w="6438900" h="1109979">
                  <a:moveTo>
                    <a:pt x="2105025" y="1103591"/>
                  </a:moveTo>
                  <a:lnTo>
                    <a:pt x="2104567" y="1102474"/>
                  </a:lnTo>
                  <a:lnTo>
                    <a:pt x="2102700" y="1100607"/>
                  </a:lnTo>
                  <a:lnTo>
                    <a:pt x="2101583" y="1100137"/>
                  </a:lnTo>
                  <a:lnTo>
                    <a:pt x="2098954" y="1100137"/>
                  </a:lnTo>
                  <a:lnTo>
                    <a:pt x="2097836" y="1100607"/>
                  </a:lnTo>
                  <a:lnTo>
                    <a:pt x="2095969" y="1102474"/>
                  </a:lnTo>
                  <a:lnTo>
                    <a:pt x="2095500" y="1103591"/>
                  </a:lnTo>
                  <a:lnTo>
                    <a:pt x="2095500" y="1106220"/>
                  </a:lnTo>
                  <a:lnTo>
                    <a:pt x="2095969" y="1107338"/>
                  </a:lnTo>
                  <a:lnTo>
                    <a:pt x="2097836" y="1109205"/>
                  </a:lnTo>
                  <a:lnTo>
                    <a:pt x="2098954" y="1109662"/>
                  </a:lnTo>
                  <a:lnTo>
                    <a:pt x="2101583" y="1109662"/>
                  </a:lnTo>
                  <a:lnTo>
                    <a:pt x="2102700" y="1109205"/>
                  </a:lnTo>
                  <a:lnTo>
                    <a:pt x="2104567" y="1107338"/>
                  </a:lnTo>
                  <a:lnTo>
                    <a:pt x="2105025" y="1106220"/>
                  </a:lnTo>
                  <a:lnTo>
                    <a:pt x="2105025" y="1103591"/>
                  </a:lnTo>
                  <a:close/>
                </a:path>
                <a:path w="6438900" h="1109979">
                  <a:moveTo>
                    <a:pt x="2105025" y="736879"/>
                  </a:moveTo>
                  <a:lnTo>
                    <a:pt x="2104567" y="735761"/>
                  </a:lnTo>
                  <a:lnTo>
                    <a:pt x="2102700" y="733894"/>
                  </a:lnTo>
                  <a:lnTo>
                    <a:pt x="2101583" y="733425"/>
                  </a:lnTo>
                  <a:lnTo>
                    <a:pt x="2098954" y="733425"/>
                  </a:lnTo>
                  <a:lnTo>
                    <a:pt x="2097836" y="733894"/>
                  </a:lnTo>
                  <a:lnTo>
                    <a:pt x="2095969" y="735761"/>
                  </a:lnTo>
                  <a:lnTo>
                    <a:pt x="2095500" y="736879"/>
                  </a:lnTo>
                  <a:lnTo>
                    <a:pt x="2095500" y="739508"/>
                  </a:lnTo>
                  <a:lnTo>
                    <a:pt x="2095969" y="740625"/>
                  </a:lnTo>
                  <a:lnTo>
                    <a:pt x="2097836" y="742492"/>
                  </a:lnTo>
                  <a:lnTo>
                    <a:pt x="2098954" y="742950"/>
                  </a:lnTo>
                  <a:lnTo>
                    <a:pt x="2101583" y="742950"/>
                  </a:lnTo>
                  <a:lnTo>
                    <a:pt x="2102700" y="742492"/>
                  </a:lnTo>
                  <a:lnTo>
                    <a:pt x="2104567" y="740625"/>
                  </a:lnTo>
                  <a:lnTo>
                    <a:pt x="2105025" y="739508"/>
                  </a:lnTo>
                  <a:lnTo>
                    <a:pt x="2105025" y="736879"/>
                  </a:lnTo>
                  <a:close/>
                </a:path>
                <a:path w="6438900" h="1109979">
                  <a:moveTo>
                    <a:pt x="2105025" y="370166"/>
                  </a:moveTo>
                  <a:lnTo>
                    <a:pt x="2104567" y="369049"/>
                  </a:lnTo>
                  <a:lnTo>
                    <a:pt x="2102700" y="367182"/>
                  </a:lnTo>
                  <a:lnTo>
                    <a:pt x="2101583" y="366712"/>
                  </a:lnTo>
                  <a:lnTo>
                    <a:pt x="2098954" y="366712"/>
                  </a:lnTo>
                  <a:lnTo>
                    <a:pt x="2097836" y="367182"/>
                  </a:lnTo>
                  <a:lnTo>
                    <a:pt x="2095969" y="369049"/>
                  </a:lnTo>
                  <a:lnTo>
                    <a:pt x="2095500" y="370166"/>
                  </a:lnTo>
                  <a:lnTo>
                    <a:pt x="2095500" y="372795"/>
                  </a:lnTo>
                  <a:lnTo>
                    <a:pt x="2095969" y="373913"/>
                  </a:lnTo>
                  <a:lnTo>
                    <a:pt x="2097836" y="375780"/>
                  </a:lnTo>
                  <a:lnTo>
                    <a:pt x="2098954" y="376237"/>
                  </a:lnTo>
                  <a:lnTo>
                    <a:pt x="2101583" y="376237"/>
                  </a:lnTo>
                  <a:lnTo>
                    <a:pt x="2102700" y="375780"/>
                  </a:lnTo>
                  <a:lnTo>
                    <a:pt x="2104567" y="373913"/>
                  </a:lnTo>
                  <a:lnTo>
                    <a:pt x="2105025" y="372795"/>
                  </a:lnTo>
                  <a:lnTo>
                    <a:pt x="2105025" y="370166"/>
                  </a:lnTo>
                  <a:close/>
                </a:path>
                <a:path w="6438900" h="1109979">
                  <a:moveTo>
                    <a:pt x="2105025" y="3454"/>
                  </a:moveTo>
                  <a:lnTo>
                    <a:pt x="2104567" y="2336"/>
                  </a:lnTo>
                  <a:lnTo>
                    <a:pt x="2102700" y="469"/>
                  </a:lnTo>
                  <a:lnTo>
                    <a:pt x="2101583" y="0"/>
                  </a:lnTo>
                  <a:lnTo>
                    <a:pt x="2098954" y="0"/>
                  </a:lnTo>
                  <a:lnTo>
                    <a:pt x="2097836" y="469"/>
                  </a:lnTo>
                  <a:lnTo>
                    <a:pt x="2095969" y="2336"/>
                  </a:lnTo>
                  <a:lnTo>
                    <a:pt x="2095500" y="3454"/>
                  </a:lnTo>
                  <a:lnTo>
                    <a:pt x="2095500" y="6083"/>
                  </a:lnTo>
                  <a:lnTo>
                    <a:pt x="2095969" y="7200"/>
                  </a:lnTo>
                  <a:lnTo>
                    <a:pt x="2097836" y="9067"/>
                  </a:lnTo>
                  <a:lnTo>
                    <a:pt x="2098954" y="9525"/>
                  </a:lnTo>
                  <a:lnTo>
                    <a:pt x="2101583" y="9525"/>
                  </a:lnTo>
                  <a:lnTo>
                    <a:pt x="2102700" y="9067"/>
                  </a:lnTo>
                  <a:lnTo>
                    <a:pt x="2104567" y="7200"/>
                  </a:lnTo>
                  <a:lnTo>
                    <a:pt x="2105025" y="6083"/>
                  </a:lnTo>
                  <a:lnTo>
                    <a:pt x="2105025" y="3454"/>
                  </a:lnTo>
                  <a:close/>
                </a:path>
                <a:path w="6438900" h="1109979">
                  <a:moveTo>
                    <a:pt x="2152650" y="1103591"/>
                  </a:moveTo>
                  <a:lnTo>
                    <a:pt x="2152192" y="1102474"/>
                  </a:lnTo>
                  <a:lnTo>
                    <a:pt x="2150326" y="1100607"/>
                  </a:lnTo>
                  <a:lnTo>
                    <a:pt x="2149208" y="1100137"/>
                  </a:lnTo>
                  <a:lnTo>
                    <a:pt x="2146579" y="1100137"/>
                  </a:lnTo>
                  <a:lnTo>
                    <a:pt x="2145461" y="1100607"/>
                  </a:lnTo>
                  <a:lnTo>
                    <a:pt x="2143595" y="1102474"/>
                  </a:lnTo>
                  <a:lnTo>
                    <a:pt x="2143125" y="1103591"/>
                  </a:lnTo>
                  <a:lnTo>
                    <a:pt x="2143125" y="1106220"/>
                  </a:lnTo>
                  <a:lnTo>
                    <a:pt x="2143595" y="1107338"/>
                  </a:lnTo>
                  <a:lnTo>
                    <a:pt x="2145461" y="1109205"/>
                  </a:lnTo>
                  <a:lnTo>
                    <a:pt x="2146579" y="1109662"/>
                  </a:lnTo>
                  <a:lnTo>
                    <a:pt x="2149208" y="1109662"/>
                  </a:lnTo>
                  <a:lnTo>
                    <a:pt x="2150326" y="1109205"/>
                  </a:lnTo>
                  <a:lnTo>
                    <a:pt x="2152192" y="1107338"/>
                  </a:lnTo>
                  <a:lnTo>
                    <a:pt x="2152650" y="1106220"/>
                  </a:lnTo>
                  <a:lnTo>
                    <a:pt x="2152650" y="1103591"/>
                  </a:lnTo>
                  <a:close/>
                </a:path>
                <a:path w="6438900" h="1109979">
                  <a:moveTo>
                    <a:pt x="2152650" y="736879"/>
                  </a:moveTo>
                  <a:lnTo>
                    <a:pt x="2152192" y="735761"/>
                  </a:lnTo>
                  <a:lnTo>
                    <a:pt x="2150326" y="733894"/>
                  </a:lnTo>
                  <a:lnTo>
                    <a:pt x="2149208" y="733425"/>
                  </a:lnTo>
                  <a:lnTo>
                    <a:pt x="2146579" y="733425"/>
                  </a:lnTo>
                  <a:lnTo>
                    <a:pt x="2145461" y="733894"/>
                  </a:lnTo>
                  <a:lnTo>
                    <a:pt x="2143595" y="735761"/>
                  </a:lnTo>
                  <a:lnTo>
                    <a:pt x="2143125" y="736879"/>
                  </a:lnTo>
                  <a:lnTo>
                    <a:pt x="2143125" y="739508"/>
                  </a:lnTo>
                  <a:lnTo>
                    <a:pt x="2143595" y="740625"/>
                  </a:lnTo>
                  <a:lnTo>
                    <a:pt x="2145461" y="742492"/>
                  </a:lnTo>
                  <a:lnTo>
                    <a:pt x="2146579" y="742950"/>
                  </a:lnTo>
                  <a:lnTo>
                    <a:pt x="2149208" y="742950"/>
                  </a:lnTo>
                  <a:lnTo>
                    <a:pt x="2150326" y="742492"/>
                  </a:lnTo>
                  <a:lnTo>
                    <a:pt x="2152192" y="740625"/>
                  </a:lnTo>
                  <a:lnTo>
                    <a:pt x="2152650" y="739508"/>
                  </a:lnTo>
                  <a:lnTo>
                    <a:pt x="2152650" y="736879"/>
                  </a:lnTo>
                  <a:close/>
                </a:path>
                <a:path w="6438900" h="1109979">
                  <a:moveTo>
                    <a:pt x="2152650" y="370166"/>
                  </a:moveTo>
                  <a:lnTo>
                    <a:pt x="2152192" y="369049"/>
                  </a:lnTo>
                  <a:lnTo>
                    <a:pt x="2150326" y="367182"/>
                  </a:lnTo>
                  <a:lnTo>
                    <a:pt x="2149208" y="366712"/>
                  </a:lnTo>
                  <a:lnTo>
                    <a:pt x="2146579" y="366712"/>
                  </a:lnTo>
                  <a:lnTo>
                    <a:pt x="2145461" y="367182"/>
                  </a:lnTo>
                  <a:lnTo>
                    <a:pt x="2143595" y="369049"/>
                  </a:lnTo>
                  <a:lnTo>
                    <a:pt x="2143125" y="370166"/>
                  </a:lnTo>
                  <a:lnTo>
                    <a:pt x="2143125" y="372795"/>
                  </a:lnTo>
                  <a:lnTo>
                    <a:pt x="2143595" y="373913"/>
                  </a:lnTo>
                  <a:lnTo>
                    <a:pt x="2145461" y="375780"/>
                  </a:lnTo>
                  <a:lnTo>
                    <a:pt x="2146579" y="376237"/>
                  </a:lnTo>
                  <a:lnTo>
                    <a:pt x="2149208" y="376237"/>
                  </a:lnTo>
                  <a:lnTo>
                    <a:pt x="2150326" y="375780"/>
                  </a:lnTo>
                  <a:lnTo>
                    <a:pt x="2152192" y="373913"/>
                  </a:lnTo>
                  <a:lnTo>
                    <a:pt x="2152650" y="372795"/>
                  </a:lnTo>
                  <a:lnTo>
                    <a:pt x="2152650" y="370166"/>
                  </a:lnTo>
                  <a:close/>
                </a:path>
                <a:path w="6438900" h="1109979">
                  <a:moveTo>
                    <a:pt x="2152650" y="3454"/>
                  </a:moveTo>
                  <a:lnTo>
                    <a:pt x="2152192" y="2336"/>
                  </a:lnTo>
                  <a:lnTo>
                    <a:pt x="2150326" y="469"/>
                  </a:lnTo>
                  <a:lnTo>
                    <a:pt x="2149208" y="0"/>
                  </a:lnTo>
                  <a:lnTo>
                    <a:pt x="2146579" y="0"/>
                  </a:lnTo>
                  <a:lnTo>
                    <a:pt x="2145461" y="469"/>
                  </a:lnTo>
                  <a:lnTo>
                    <a:pt x="2143595" y="2336"/>
                  </a:lnTo>
                  <a:lnTo>
                    <a:pt x="2143125" y="3454"/>
                  </a:lnTo>
                  <a:lnTo>
                    <a:pt x="2143125" y="6083"/>
                  </a:lnTo>
                  <a:lnTo>
                    <a:pt x="2143595" y="7200"/>
                  </a:lnTo>
                  <a:lnTo>
                    <a:pt x="2145461" y="9067"/>
                  </a:lnTo>
                  <a:lnTo>
                    <a:pt x="2146579" y="9525"/>
                  </a:lnTo>
                  <a:lnTo>
                    <a:pt x="2149208" y="9525"/>
                  </a:lnTo>
                  <a:lnTo>
                    <a:pt x="2150326" y="9067"/>
                  </a:lnTo>
                  <a:lnTo>
                    <a:pt x="2152192" y="7200"/>
                  </a:lnTo>
                  <a:lnTo>
                    <a:pt x="2152650" y="6083"/>
                  </a:lnTo>
                  <a:lnTo>
                    <a:pt x="2152650" y="3454"/>
                  </a:lnTo>
                  <a:close/>
                </a:path>
                <a:path w="6438900" h="1109979">
                  <a:moveTo>
                    <a:pt x="2200275" y="1103591"/>
                  </a:moveTo>
                  <a:lnTo>
                    <a:pt x="2199817" y="1102474"/>
                  </a:lnTo>
                  <a:lnTo>
                    <a:pt x="2197951" y="1100607"/>
                  </a:lnTo>
                  <a:lnTo>
                    <a:pt x="2196833" y="1100137"/>
                  </a:lnTo>
                  <a:lnTo>
                    <a:pt x="2194204" y="1100137"/>
                  </a:lnTo>
                  <a:lnTo>
                    <a:pt x="2193086" y="1100607"/>
                  </a:lnTo>
                  <a:lnTo>
                    <a:pt x="2191220" y="1102474"/>
                  </a:lnTo>
                  <a:lnTo>
                    <a:pt x="2190750" y="1103591"/>
                  </a:lnTo>
                  <a:lnTo>
                    <a:pt x="2190750" y="1106220"/>
                  </a:lnTo>
                  <a:lnTo>
                    <a:pt x="2191220" y="1107338"/>
                  </a:lnTo>
                  <a:lnTo>
                    <a:pt x="2193086" y="1109205"/>
                  </a:lnTo>
                  <a:lnTo>
                    <a:pt x="2194204" y="1109662"/>
                  </a:lnTo>
                  <a:lnTo>
                    <a:pt x="2196833" y="1109662"/>
                  </a:lnTo>
                  <a:lnTo>
                    <a:pt x="2197951" y="1109205"/>
                  </a:lnTo>
                  <a:lnTo>
                    <a:pt x="2199817" y="1107338"/>
                  </a:lnTo>
                  <a:lnTo>
                    <a:pt x="2200275" y="1106220"/>
                  </a:lnTo>
                  <a:lnTo>
                    <a:pt x="2200275" y="1103591"/>
                  </a:lnTo>
                  <a:close/>
                </a:path>
                <a:path w="6438900" h="1109979">
                  <a:moveTo>
                    <a:pt x="2200275" y="736879"/>
                  </a:moveTo>
                  <a:lnTo>
                    <a:pt x="2199817" y="735761"/>
                  </a:lnTo>
                  <a:lnTo>
                    <a:pt x="2197951" y="733894"/>
                  </a:lnTo>
                  <a:lnTo>
                    <a:pt x="2196833" y="733425"/>
                  </a:lnTo>
                  <a:lnTo>
                    <a:pt x="2194204" y="733425"/>
                  </a:lnTo>
                  <a:lnTo>
                    <a:pt x="2193086" y="733894"/>
                  </a:lnTo>
                  <a:lnTo>
                    <a:pt x="2191220" y="735761"/>
                  </a:lnTo>
                  <a:lnTo>
                    <a:pt x="2190750" y="736879"/>
                  </a:lnTo>
                  <a:lnTo>
                    <a:pt x="2190750" y="739508"/>
                  </a:lnTo>
                  <a:lnTo>
                    <a:pt x="2191220" y="740625"/>
                  </a:lnTo>
                  <a:lnTo>
                    <a:pt x="2193086" y="742492"/>
                  </a:lnTo>
                  <a:lnTo>
                    <a:pt x="2194204" y="742950"/>
                  </a:lnTo>
                  <a:lnTo>
                    <a:pt x="2196833" y="742950"/>
                  </a:lnTo>
                  <a:lnTo>
                    <a:pt x="2197951" y="742492"/>
                  </a:lnTo>
                  <a:lnTo>
                    <a:pt x="2199817" y="740625"/>
                  </a:lnTo>
                  <a:lnTo>
                    <a:pt x="2200275" y="739508"/>
                  </a:lnTo>
                  <a:lnTo>
                    <a:pt x="2200275" y="736879"/>
                  </a:lnTo>
                  <a:close/>
                </a:path>
                <a:path w="6438900" h="1109979">
                  <a:moveTo>
                    <a:pt x="2200275" y="370166"/>
                  </a:moveTo>
                  <a:lnTo>
                    <a:pt x="2199817" y="369049"/>
                  </a:lnTo>
                  <a:lnTo>
                    <a:pt x="2197951" y="367182"/>
                  </a:lnTo>
                  <a:lnTo>
                    <a:pt x="2196833" y="366712"/>
                  </a:lnTo>
                  <a:lnTo>
                    <a:pt x="2194204" y="366712"/>
                  </a:lnTo>
                  <a:lnTo>
                    <a:pt x="2193086" y="367182"/>
                  </a:lnTo>
                  <a:lnTo>
                    <a:pt x="2191220" y="369049"/>
                  </a:lnTo>
                  <a:lnTo>
                    <a:pt x="2190750" y="370166"/>
                  </a:lnTo>
                  <a:lnTo>
                    <a:pt x="2190750" y="372795"/>
                  </a:lnTo>
                  <a:lnTo>
                    <a:pt x="2191220" y="373913"/>
                  </a:lnTo>
                  <a:lnTo>
                    <a:pt x="2193086" y="375780"/>
                  </a:lnTo>
                  <a:lnTo>
                    <a:pt x="2194204" y="376237"/>
                  </a:lnTo>
                  <a:lnTo>
                    <a:pt x="2196833" y="376237"/>
                  </a:lnTo>
                  <a:lnTo>
                    <a:pt x="2197951" y="375780"/>
                  </a:lnTo>
                  <a:lnTo>
                    <a:pt x="2199817" y="373913"/>
                  </a:lnTo>
                  <a:lnTo>
                    <a:pt x="2200275" y="372795"/>
                  </a:lnTo>
                  <a:lnTo>
                    <a:pt x="2200275" y="370166"/>
                  </a:lnTo>
                  <a:close/>
                </a:path>
                <a:path w="6438900" h="1109979">
                  <a:moveTo>
                    <a:pt x="2200275" y="3454"/>
                  </a:moveTo>
                  <a:lnTo>
                    <a:pt x="2199817" y="2336"/>
                  </a:lnTo>
                  <a:lnTo>
                    <a:pt x="2197951" y="469"/>
                  </a:lnTo>
                  <a:lnTo>
                    <a:pt x="2196833" y="0"/>
                  </a:lnTo>
                  <a:lnTo>
                    <a:pt x="2194204" y="0"/>
                  </a:lnTo>
                  <a:lnTo>
                    <a:pt x="2193086" y="469"/>
                  </a:lnTo>
                  <a:lnTo>
                    <a:pt x="2191220" y="2336"/>
                  </a:lnTo>
                  <a:lnTo>
                    <a:pt x="2190750" y="3454"/>
                  </a:lnTo>
                  <a:lnTo>
                    <a:pt x="2190750" y="6083"/>
                  </a:lnTo>
                  <a:lnTo>
                    <a:pt x="2191220" y="7200"/>
                  </a:lnTo>
                  <a:lnTo>
                    <a:pt x="2193086" y="9067"/>
                  </a:lnTo>
                  <a:lnTo>
                    <a:pt x="2194204" y="9525"/>
                  </a:lnTo>
                  <a:lnTo>
                    <a:pt x="2196833" y="9525"/>
                  </a:lnTo>
                  <a:lnTo>
                    <a:pt x="2197951" y="9067"/>
                  </a:lnTo>
                  <a:lnTo>
                    <a:pt x="2199817" y="7200"/>
                  </a:lnTo>
                  <a:lnTo>
                    <a:pt x="2200275" y="6083"/>
                  </a:lnTo>
                  <a:lnTo>
                    <a:pt x="2200275" y="3454"/>
                  </a:lnTo>
                  <a:close/>
                </a:path>
                <a:path w="6438900" h="1109979">
                  <a:moveTo>
                    <a:pt x="2247900" y="1103591"/>
                  </a:moveTo>
                  <a:lnTo>
                    <a:pt x="2247442" y="1102474"/>
                  </a:lnTo>
                  <a:lnTo>
                    <a:pt x="2245576" y="1100607"/>
                  </a:lnTo>
                  <a:lnTo>
                    <a:pt x="2244458" y="1100137"/>
                  </a:lnTo>
                  <a:lnTo>
                    <a:pt x="2241829" y="1100137"/>
                  </a:lnTo>
                  <a:lnTo>
                    <a:pt x="2240711" y="1100607"/>
                  </a:lnTo>
                  <a:lnTo>
                    <a:pt x="2238845" y="1102474"/>
                  </a:lnTo>
                  <a:lnTo>
                    <a:pt x="2238375" y="1103591"/>
                  </a:lnTo>
                  <a:lnTo>
                    <a:pt x="2238375" y="1106220"/>
                  </a:lnTo>
                  <a:lnTo>
                    <a:pt x="2238845" y="1107338"/>
                  </a:lnTo>
                  <a:lnTo>
                    <a:pt x="2240711" y="1109205"/>
                  </a:lnTo>
                  <a:lnTo>
                    <a:pt x="2241829" y="1109662"/>
                  </a:lnTo>
                  <a:lnTo>
                    <a:pt x="2244458" y="1109662"/>
                  </a:lnTo>
                  <a:lnTo>
                    <a:pt x="2245576" y="1109205"/>
                  </a:lnTo>
                  <a:lnTo>
                    <a:pt x="2247442" y="1107338"/>
                  </a:lnTo>
                  <a:lnTo>
                    <a:pt x="2247900" y="1106220"/>
                  </a:lnTo>
                  <a:lnTo>
                    <a:pt x="2247900" y="1103591"/>
                  </a:lnTo>
                  <a:close/>
                </a:path>
                <a:path w="6438900" h="1109979">
                  <a:moveTo>
                    <a:pt x="2247900" y="736879"/>
                  </a:moveTo>
                  <a:lnTo>
                    <a:pt x="2247442" y="735761"/>
                  </a:lnTo>
                  <a:lnTo>
                    <a:pt x="2245576" y="733894"/>
                  </a:lnTo>
                  <a:lnTo>
                    <a:pt x="2244458" y="733425"/>
                  </a:lnTo>
                  <a:lnTo>
                    <a:pt x="2241829" y="733425"/>
                  </a:lnTo>
                  <a:lnTo>
                    <a:pt x="2240711" y="733894"/>
                  </a:lnTo>
                  <a:lnTo>
                    <a:pt x="2238845" y="735761"/>
                  </a:lnTo>
                  <a:lnTo>
                    <a:pt x="2238375" y="736879"/>
                  </a:lnTo>
                  <a:lnTo>
                    <a:pt x="2238375" y="739508"/>
                  </a:lnTo>
                  <a:lnTo>
                    <a:pt x="2238845" y="740625"/>
                  </a:lnTo>
                  <a:lnTo>
                    <a:pt x="2240711" y="742492"/>
                  </a:lnTo>
                  <a:lnTo>
                    <a:pt x="2241829" y="742950"/>
                  </a:lnTo>
                  <a:lnTo>
                    <a:pt x="2244458" y="742950"/>
                  </a:lnTo>
                  <a:lnTo>
                    <a:pt x="2245576" y="742492"/>
                  </a:lnTo>
                  <a:lnTo>
                    <a:pt x="2247442" y="740625"/>
                  </a:lnTo>
                  <a:lnTo>
                    <a:pt x="2247900" y="739508"/>
                  </a:lnTo>
                  <a:lnTo>
                    <a:pt x="2247900" y="736879"/>
                  </a:lnTo>
                  <a:close/>
                </a:path>
                <a:path w="6438900" h="1109979">
                  <a:moveTo>
                    <a:pt x="2247900" y="370166"/>
                  </a:moveTo>
                  <a:lnTo>
                    <a:pt x="2247442" y="369049"/>
                  </a:lnTo>
                  <a:lnTo>
                    <a:pt x="2245576" y="367182"/>
                  </a:lnTo>
                  <a:lnTo>
                    <a:pt x="2244458" y="366712"/>
                  </a:lnTo>
                  <a:lnTo>
                    <a:pt x="2241829" y="366712"/>
                  </a:lnTo>
                  <a:lnTo>
                    <a:pt x="2240711" y="367182"/>
                  </a:lnTo>
                  <a:lnTo>
                    <a:pt x="2238845" y="369049"/>
                  </a:lnTo>
                  <a:lnTo>
                    <a:pt x="2238375" y="370166"/>
                  </a:lnTo>
                  <a:lnTo>
                    <a:pt x="2238375" y="372795"/>
                  </a:lnTo>
                  <a:lnTo>
                    <a:pt x="2238845" y="373913"/>
                  </a:lnTo>
                  <a:lnTo>
                    <a:pt x="2240711" y="375780"/>
                  </a:lnTo>
                  <a:lnTo>
                    <a:pt x="2241829" y="376237"/>
                  </a:lnTo>
                  <a:lnTo>
                    <a:pt x="2244458" y="376237"/>
                  </a:lnTo>
                  <a:lnTo>
                    <a:pt x="2245576" y="375780"/>
                  </a:lnTo>
                  <a:lnTo>
                    <a:pt x="2247442" y="373913"/>
                  </a:lnTo>
                  <a:lnTo>
                    <a:pt x="2247900" y="372795"/>
                  </a:lnTo>
                  <a:lnTo>
                    <a:pt x="2247900" y="370166"/>
                  </a:lnTo>
                  <a:close/>
                </a:path>
                <a:path w="6438900" h="1109979">
                  <a:moveTo>
                    <a:pt x="2247900" y="3454"/>
                  </a:moveTo>
                  <a:lnTo>
                    <a:pt x="2247442" y="2336"/>
                  </a:lnTo>
                  <a:lnTo>
                    <a:pt x="2245576" y="469"/>
                  </a:lnTo>
                  <a:lnTo>
                    <a:pt x="2244458" y="0"/>
                  </a:lnTo>
                  <a:lnTo>
                    <a:pt x="2241829" y="0"/>
                  </a:lnTo>
                  <a:lnTo>
                    <a:pt x="2240711" y="469"/>
                  </a:lnTo>
                  <a:lnTo>
                    <a:pt x="2238845" y="2336"/>
                  </a:lnTo>
                  <a:lnTo>
                    <a:pt x="2238375" y="3454"/>
                  </a:lnTo>
                  <a:lnTo>
                    <a:pt x="2238375" y="6083"/>
                  </a:lnTo>
                  <a:lnTo>
                    <a:pt x="2238845" y="7200"/>
                  </a:lnTo>
                  <a:lnTo>
                    <a:pt x="2240711" y="9067"/>
                  </a:lnTo>
                  <a:lnTo>
                    <a:pt x="2241829" y="9525"/>
                  </a:lnTo>
                  <a:lnTo>
                    <a:pt x="2244458" y="9525"/>
                  </a:lnTo>
                  <a:lnTo>
                    <a:pt x="2245576" y="9067"/>
                  </a:lnTo>
                  <a:lnTo>
                    <a:pt x="2247442" y="7200"/>
                  </a:lnTo>
                  <a:lnTo>
                    <a:pt x="2247900" y="6083"/>
                  </a:lnTo>
                  <a:lnTo>
                    <a:pt x="2247900" y="3454"/>
                  </a:lnTo>
                  <a:close/>
                </a:path>
                <a:path w="6438900" h="1109979">
                  <a:moveTo>
                    <a:pt x="2295525" y="1103591"/>
                  </a:moveTo>
                  <a:lnTo>
                    <a:pt x="2295067" y="1102474"/>
                  </a:lnTo>
                  <a:lnTo>
                    <a:pt x="2293201" y="1100607"/>
                  </a:lnTo>
                  <a:lnTo>
                    <a:pt x="2292083" y="1100137"/>
                  </a:lnTo>
                  <a:lnTo>
                    <a:pt x="2289454" y="1100137"/>
                  </a:lnTo>
                  <a:lnTo>
                    <a:pt x="2288336" y="1100607"/>
                  </a:lnTo>
                  <a:lnTo>
                    <a:pt x="2286470" y="1102474"/>
                  </a:lnTo>
                  <a:lnTo>
                    <a:pt x="2286000" y="1103591"/>
                  </a:lnTo>
                  <a:lnTo>
                    <a:pt x="2286000" y="1106220"/>
                  </a:lnTo>
                  <a:lnTo>
                    <a:pt x="2286470" y="1107338"/>
                  </a:lnTo>
                  <a:lnTo>
                    <a:pt x="2288336" y="1109205"/>
                  </a:lnTo>
                  <a:lnTo>
                    <a:pt x="2289454" y="1109662"/>
                  </a:lnTo>
                  <a:lnTo>
                    <a:pt x="2292083" y="1109662"/>
                  </a:lnTo>
                  <a:lnTo>
                    <a:pt x="2293201" y="1109205"/>
                  </a:lnTo>
                  <a:lnTo>
                    <a:pt x="2295067" y="1107338"/>
                  </a:lnTo>
                  <a:lnTo>
                    <a:pt x="2295525" y="1106220"/>
                  </a:lnTo>
                  <a:lnTo>
                    <a:pt x="2295525" y="1103591"/>
                  </a:lnTo>
                  <a:close/>
                </a:path>
                <a:path w="6438900" h="1109979">
                  <a:moveTo>
                    <a:pt x="2295525" y="736879"/>
                  </a:moveTo>
                  <a:lnTo>
                    <a:pt x="2295067" y="735761"/>
                  </a:lnTo>
                  <a:lnTo>
                    <a:pt x="2293201" y="733894"/>
                  </a:lnTo>
                  <a:lnTo>
                    <a:pt x="2292083" y="733425"/>
                  </a:lnTo>
                  <a:lnTo>
                    <a:pt x="2289454" y="733425"/>
                  </a:lnTo>
                  <a:lnTo>
                    <a:pt x="2288336" y="733894"/>
                  </a:lnTo>
                  <a:lnTo>
                    <a:pt x="2286470" y="735761"/>
                  </a:lnTo>
                  <a:lnTo>
                    <a:pt x="2286000" y="736879"/>
                  </a:lnTo>
                  <a:lnTo>
                    <a:pt x="2286000" y="739508"/>
                  </a:lnTo>
                  <a:lnTo>
                    <a:pt x="2286470" y="740625"/>
                  </a:lnTo>
                  <a:lnTo>
                    <a:pt x="2288336" y="742492"/>
                  </a:lnTo>
                  <a:lnTo>
                    <a:pt x="2289454" y="742950"/>
                  </a:lnTo>
                  <a:lnTo>
                    <a:pt x="2292083" y="742950"/>
                  </a:lnTo>
                  <a:lnTo>
                    <a:pt x="2293201" y="742492"/>
                  </a:lnTo>
                  <a:lnTo>
                    <a:pt x="2295067" y="740625"/>
                  </a:lnTo>
                  <a:lnTo>
                    <a:pt x="2295525" y="739508"/>
                  </a:lnTo>
                  <a:lnTo>
                    <a:pt x="2295525" y="736879"/>
                  </a:lnTo>
                  <a:close/>
                </a:path>
                <a:path w="6438900" h="1109979">
                  <a:moveTo>
                    <a:pt x="2295525" y="370166"/>
                  </a:moveTo>
                  <a:lnTo>
                    <a:pt x="2295067" y="369049"/>
                  </a:lnTo>
                  <a:lnTo>
                    <a:pt x="2293201" y="367182"/>
                  </a:lnTo>
                  <a:lnTo>
                    <a:pt x="2292083" y="366712"/>
                  </a:lnTo>
                  <a:lnTo>
                    <a:pt x="2289454" y="366712"/>
                  </a:lnTo>
                  <a:lnTo>
                    <a:pt x="2288336" y="367182"/>
                  </a:lnTo>
                  <a:lnTo>
                    <a:pt x="2286470" y="369049"/>
                  </a:lnTo>
                  <a:lnTo>
                    <a:pt x="2286000" y="370166"/>
                  </a:lnTo>
                  <a:lnTo>
                    <a:pt x="2286000" y="372795"/>
                  </a:lnTo>
                  <a:lnTo>
                    <a:pt x="2286470" y="373913"/>
                  </a:lnTo>
                  <a:lnTo>
                    <a:pt x="2288336" y="375780"/>
                  </a:lnTo>
                  <a:lnTo>
                    <a:pt x="2289454" y="376237"/>
                  </a:lnTo>
                  <a:lnTo>
                    <a:pt x="2292083" y="376237"/>
                  </a:lnTo>
                  <a:lnTo>
                    <a:pt x="2293201" y="375780"/>
                  </a:lnTo>
                  <a:lnTo>
                    <a:pt x="2295067" y="373913"/>
                  </a:lnTo>
                  <a:lnTo>
                    <a:pt x="2295525" y="372795"/>
                  </a:lnTo>
                  <a:lnTo>
                    <a:pt x="2295525" y="370166"/>
                  </a:lnTo>
                  <a:close/>
                </a:path>
                <a:path w="6438900" h="1109979">
                  <a:moveTo>
                    <a:pt x="2295525" y="3454"/>
                  </a:moveTo>
                  <a:lnTo>
                    <a:pt x="2295067" y="2336"/>
                  </a:lnTo>
                  <a:lnTo>
                    <a:pt x="2293201" y="469"/>
                  </a:lnTo>
                  <a:lnTo>
                    <a:pt x="2292083" y="0"/>
                  </a:lnTo>
                  <a:lnTo>
                    <a:pt x="2289454" y="0"/>
                  </a:lnTo>
                  <a:lnTo>
                    <a:pt x="2288336" y="469"/>
                  </a:lnTo>
                  <a:lnTo>
                    <a:pt x="2286470" y="2336"/>
                  </a:lnTo>
                  <a:lnTo>
                    <a:pt x="2286000" y="3454"/>
                  </a:lnTo>
                  <a:lnTo>
                    <a:pt x="2286000" y="6083"/>
                  </a:lnTo>
                  <a:lnTo>
                    <a:pt x="2286470" y="7200"/>
                  </a:lnTo>
                  <a:lnTo>
                    <a:pt x="2288336" y="9067"/>
                  </a:lnTo>
                  <a:lnTo>
                    <a:pt x="2289454" y="9525"/>
                  </a:lnTo>
                  <a:lnTo>
                    <a:pt x="2292083" y="9525"/>
                  </a:lnTo>
                  <a:lnTo>
                    <a:pt x="2293201" y="9067"/>
                  </a:lnTo>
                  <a:lnTo>
                    <a:pt x="2295067" y="7200"/>
                  </a:lnTo>
                  <a:lnTo>
                    <a:pt x="2295525" y="6083"/>
                  </a:lnTo>
                  <a:lnTo>
                    <a:pt x="2295525" y="3454"/>
                  </a:lnTo>
                  <a:close/>
                </a:path>
                <a:path w="6438900" h="1109979">
                  <a:moveTo>
                    <a:pt x="2343150" y="1103591"/>
                  </a:moveTo>
                  <a:lnTo>
                    <a:pt x="2342692" y="1102474"/>
                  </a:lnTo>
                  <a:lnTo>
                    <a:pt x="2340826" y="1100607"/>
                  </a:lnTo>
                  <a:lnTo>
                    <a:pt x="2339708" y="1100137"/>
                  </a:lnTo>
                  <a:lnTo>
                    <a:pt x="2337079" y="1100137"/>
                  </a:lnTo>
                  <a:lnTo>
                    <a:pt x="2335961" y="1100607"/>
                  </a:lnTo>
                  <a:lnTo>
                    <a:pt x="2334095" y="1102474"/>
                  </a:lnTo>
                  <a:lnTo>
                    <a:pt x="2333625" y="1103591"/>
                  </a:lnTo>
                  <a:lnTo>
                    <a:pt x="2333625" y="1106220"/>
                  </a:lnTo>
                  <a:lnTo>
                    <a:pt x="2334095" y="1107338"/>
                  </a:lnTo>
                  <a:lnTo>
                    <a:pt x="2335961" y="1109205"/>
                  </a:lnTo>
                  <a:lnTo>
                    <a:pt x="2337079" y="1109662"/>
                  </a:lnTo>
                  <a:lnTo>
                    <a:pt x="2339708" y="1109662"/>
                  </a:lnTo>
                  <a:lnTo>
                    <a:pt x="2340826" y="1109205"/>
                  </a:lnTo>
                  <a:lnTo>
                    <a:pt x="2342692" y="1107338"/>
                  </a:lnTo>
                  <a:lnTo>
                    <a:pt x="2343150" y="1106220"/>
                  </a:lnTo>
                  <a:lnTo>
                    <a:pt x="2343150" y="1103591"/>
                  </a:lnTo>
                  <a:close/>
                </a:path>
                <a:path w="6438900" h="1109979">
                  <a:moveTo>
                    <a:pt x="2343150" y="736879"/>
                  </a:moveTo>
                  <a:lnTo>
                    <a:pt x="2342692" y="735761"/>
                  </a:lnTo>
                  <a:lnTo>
                    <a:pt x="2340826" y="733894"/>
                  </a:lnTo>
                  <a:lnTo>
                    <a:pt x="2339708" y="733425"/>
                  </a:lnTo>
                  <a:lnTo>
                    <a:pt x="2337079" y="733425"/>
                  </a:lnTo>
                  <a:lnTo>
                    <a:pt x="2335961" y="733894"/>
                  </a:lnTo>
                  <a:lnTo>
                    <a:pt x="2334095" y="735761"/>
                  </a:lnTo>
                  <a:lnTo>
                    <a:pt x="2333625" y="736879"/>
                  </a:lnTo>
                  <a:lnTo>
                    <a:pt x="2333625" y="739508"/>
                  </a:lnTo>
                  <a:lnTo>
                    <a:pt x="2334095" y="740625"/>
                  </a:lnTo>
                  <a:lnTo>
                    <a:pt x="2335961" y="742492"/>
                  </a:lnTo>
                  <a:lnTo>
                    <a:pt x="2337079" y="742950"/>
                  </a:lnTo>
                  <a:lnTo>
                    <a:pt x="2339708" y="742950"/>
                  </a:lnTo>
                  <a:lnTo>
                    <a:pt x="2340826" y="742492"/>
                  </a:lnTo>
                  <a:lnTo>
                    <a:pt x="2342692" y="740625"/>
                  </a:lnTo>
                  <a:lnTo>
                    <a:pt x="2343150" y="739508"/>
                  </a:lnTo>
                  <a:lnTo>
                    <a:pt x="2343150" y="736879"/>
                  </a:lnTo>
                  <a:close/>
                </a:path>
                <a:path w="6438900" h="1109979">
                  <a:moveTo>
                    <a:pt x="2343150" y="370166"/>
                  </a:moveTo>
                  <a:lnTo>
                    <a:pt x="2342692" y="369049"/>
                  </a:lnTo>
                  <a:lnTo>
                    <a:pt x="2340826" y="367182"/>
                  </a:lnTo>
                  <a:lnTo>
                    <a:pt x="2339708" y="366712"/>
                  </a:lnTo>
                  <a:lnTo>
                    <a:pt x="2337079" y="366712"/>
                  </a:lnTo>
                  <a:lnTo>
                    <a:pt x="2335961" y="367182"/>
                  </a:lnTo>
                  <a:lnTo>
                    <a:pt x="2334095" y="369049"/>
                  </a:lnTo>
                  <a:lnTo>
                    <a:pt x="2333625" y="370166"/>
                  </a:lnTo>
                  <a:lnTo>
                    <a:pt x="2333625" y="372795"/>
                  </a:lnTo>
                  <a:lnTo>
                    <a:pt x="2334095" y="373913"/>
                  </a:lnTo>
                  <a:lnTo>
                    <a:pt x="2335961" y="375780"/>
                  </a:lnTo>
                  <a:lnTo>
                    <a:pt x="2337079" y="376237"/>
                  </a:lnTo>
                  <a:lnTo>
                    <a:pt x="2339708" y="376237"/>
                  </a:lnTo>
                  <a:lnTo>
                    <a:pt x="2340826" y="375780"/>
                  </a:lnTo>
                  <a:lnTo>
                    <a:pt x="2342692" y="373913"/>
                  </a:lnTo>
                  <a:lnTo>
                    <a:pt x="2343150" y="372795"/>
                  </a:lnTo>
                  <a:lnTo>
                    <a:pt x="2343150" y="370166"/>
                  </a:lnTo>
                  <a:close/>
                </a:path>
                <a:path w="6438900" h="1109979">
                  <a:moveTo>
                    <a:pt x="2343150" y="3454"/>
                  </a:moveTo>
                  <a:lnTo>
                    <a:pt x="2342692" y="2336"/>
                  </a:lnTo>
                  <a:lnTo>
                    <a:pt x="2340826" y="469"/>
                  </a:lnTo>
                  <a:lnTo>
                    <a:pt x="2339708" y="0"/>
                  </a:lnTo>
                  <a:lnTo>
                    <a:pt x="2337079" y="0"/>
                  </a:lnTo>
                  <a:lnTo>
                    <a:pt x="2335961" y="469"/>
                  </a:lnTo>
                  <a:lnTo>
                    <a:pt x="2334095" y="2336"/>
                  </a:lnTo>
                  <a:lnTo>
                    <a:pt x="2333625" y="3454"/>
                  </a:lnTo>
                  <a:lnTo>
                    <a:pt x="2333625" y="6083"/>
                  </a:lnTo>
                  <a:lnTo>
                    <a:pt x="2334095" y="7200"/>
                  </a:lnTo>
                  <a:lnTo>
                    <a:pt x="2335961" y="9067"/>
                  </a:lnTo>
                  <a:lnTo>
                    <a:pt x="2337079" y="9525"/>
                  </a:lnTo>
                  <a:lnTo>
                    <a:pt x="2339708" y="9525"/>
                  </a:lnTo>
                  <a:lnTo>
                    <a:pt x="2340826" y="9067"/>
                  </a:lnTo>
                  <a:lnTo>
                    <a:pt x="2342692" y="7200"/>
                  </a:lnTo>
                  <a:lnTo>
                    <a:pt x="2343150" y="6083"/>
                  </a:lnTo>
                  <a:lnTo>
                    <a:pt x="2343150" y="3454"/>
                  </a:lnTo>
                  <a:close/>
                </a:path>
                <a:path w="6438900" h="1109979">
                  <a:moveTo>
                    <a:pt x="2390775" y="1103591"/>
                  </a:moveTo>
                  <a:lnTo>
                    <a:pt x="2390317" y="1102474"/>
                  </a:lnTo>
                  <a:lnTo>
                    <a:pt x="2388451" y="1100607"/>
                  </a:lnTo>
                  <a:lnTo>
                    <a:pt x="2387333" y="1100137"/>
                  </a:lnTo>
                  <a:lnTo>
                    <a:pt x="2384704" y="1100137"/>
                  </a:lnTo>
                  <a:lnTo>
                    <a:pt x="2383574" y="1100607"/>
                  </a:lnTo>
                  <a:lnTo>
                    <a:pt x="2381720" y="1102474"/>
                  </a:lnTo>
                  <a:lnTo>
                    <a:pt x="2381250" y="1103591"/>
                  </a:lnTo>
                  <a:lnTo>
                    <a:pt x="2381250" y="1106220"/>
                  </a:lnTo>
                  <a:lnTo>
                    <a:pt x="2381720" y="1107338"/>
                  </a:lnTo>
                  <a:lnTo>
                    <a:pt x="2383574" y="1109205"/>
                  </a:lnTo>
                  <a:lnTo>
                    <a:pt x="2384704" y="1109662"/>
                  </a:lnTo>
                  <a:lnTo>
                    <a:pt x="2387333" y="1109662"/>
                  </a:lnTo>
                  <a:lnTo>
                    <a:pt x="2388451" y="1109205"/>
                  </a:lnTo>
                  <a:lnTo>
                    <a:pt x="2390317" y="1107338"/>
                  </a:lnTo>
                  <a:lnTo>
                    <a:pt x="2390775" y="1106220"/>
                  </a:lnTo>
                  <a:lnTo>
                    <a:pt x="2390775" y="1103591"/>
                  </a:lnTo>
                  <a:close/>
                </a:path>
                <a:path w="6438900" h="1109979">
                  <a:moveTo>
                    <a:pt x="2390775" y="736879"/>
                  </a:moveTo>
                  <a:lnTo>
                    <a:pt x="2390317" y="735761"/>
                  </a:lnTo>
                  <a:lnTo>
                    <a:pt x="2388451" y="733894"/>
                  </a:lnTo>
                  <a:lnTo>
                    <a:pt x="2387333" y="733425"/>
                  </a:lnTo>
                  <a:lnTo>
                    <a:pt x="2384704" y="733425"/>
                  </a:lnTo>
                  <a:lnTo>
                    <a:pt x="2383574" y="733894"/>
                  </a:lnTo>
                  <a:lnTo>
                    <a:pt x="2381720" y="735761"/>
                  </a:lnTo>
                  <a:lnTo>
                    <a:pt x="2381250" y="736879"/>
                  </a:lnTo>
                  <a:lnTo>
                    <a:pt x="2381250" y="739508"/>
                  </a:lnTo>
                  <a:lnTo>
                    <a:pt x="2381720" y="740625"/>
                  </a:lnTo>
                  <a:lnTo>
                    <a:pt x="2383574" y="742492"/>
                  </a:lnTo>
                  <a:lnTo>
                    <a:pt x="2384704" y="742950"/>
                  </a:lnTo>
                  <a:lnTo>
                    <a:pt x="2387333" y="742950"/>
                  </a:lnTo>
                  <a:lnTo>
                    <a:pt x="2388451" y="742492"/>
                  </a:lnTo>
                  <a:lnTo>
                    <a:pt x="2390317" y="740625"/>
                  </a:lnTo>
                  <a:lnTo>
                    <a:pt x="2390775" y="739508"/>
                  </a:lnTo>
                  <a:lnTo>
                    <a:pt x="2390775" y="736879"/>
                  </a:lnTo>
                  <a:close/>
                </a:path>
                <a:path w="6438900" h="1109979">
                  <a:moveTo>
                    <a:pt x="2390775" y="370166"/>
                  </a:moveTo>
                  <a:lnTo>
                    <a:pt x="2390317" y="369049"/>
                  </a:lnTo>
                  <a:lnTo>
                    <a:pt x="2388451" y="367182"/>
                  </a:lnTo>
                  <a:lnTo>
                    <a:pt x="2387333" y="366712"/>
                  </a:lnTo>
                  <a:lnTo>
                    <a:pt x="2384704" y="366712"/>
                  </a:lnTo>
                  <a:lnTo>
                    <a:pt x="2383574" y="367182"/>
                  </a:lnTo>
                  <a:lnTo>
                    <a:pt x="2381720" y="369049"/>
                  </a:lnTo>
                  <a:lnTo>
                    <a:pt x="2381250" y="370166"/>
                  </a:lnTo>
                  <a:lnTo>
                    <a:pt x="2381250" y="372795"/>
                  </a:lnTo>
                  <a:lnTo>
                    <a:pt x="2381720" y="373913"/>
                  </a:lnTo>
                  <a:lnTo>
                    <a:pt x="2383574" y="375780"/>
                  </a:lnTo>
                  <a:lnTo>
                    <a:pt x="2384704" y="376237"/>
                  </a:lnTo>
                  <a:lnTo>
                    <a:pt x="2387333" y="376237"/>
                  </a:lnTo>
                  <a:lnTo>
                    <a:pt x="2388451" y="375780"/>
                  </a:lnTo>
                  <a:lnTo>
                    <a:pt x="2390317" y="373913"/>
                  </a:lnTo>
                  <a:lnTo>
                    <a:pt x="2390775" y="372795"/>
                  </a:lnTo>
                  <a:lnTo>
                    <a:pt x="2390775" y="370166"/>
                  </a:lnTo>
                  <a:close/>
                </a:path>
                <a:path w="6438900" h="1109979">
                  <a:moveTo>
                    <a:pt x="2390775" y="3454"/>
                  </a:moveTo>
                  <a:lnTo>
                    <a:pt x="2390317" y="2336"/>
                  </a:lnTo>
                  <a:lnTo>
                    <a:pt x="2388451" y="469"/>
                  </a:lnTo>
                  <a:lnTo>
                    <a:pt x="2387333" y="0"/>
                  </a:lnTo>
                  <a:lnTo>
                    <a:pt x="2384704" y="0"/>
                  </a:lnTo>
                  <a:lnTo>
                    <a:pt x="2383574" y="469"/>
                  </a:lnTo>
                  <a:lnTo>
                    <a:pt x="2381720" y="2336"/>
                  </a:lnTo>
                  <a:lnTo>
                    <a:pt x="2381250" y="3454"/>
                  </a:lnTo>
                  <a:lnTo>
                    <a:pt x="2381250" y="6083"/>
                  </a:lnTo>
                  <a:lnTo>
                    <a:pt x="2381720" y="7200"/>
                  </a:lnTo>
                  <a:lnTo>
                    <a:pt x="2383574" y="9067"/>
                  </a:lnTo>
                  <a:lnTo>
                    <a:pt x="2384704" y="9525"/>
                  </a:lnTo>
                  <a:lnTo>
                    <a:pt x="2387333" y="9525"/>
                  </a:lnTo>
                  <a:lnTo>
                    <a:pt x="2388451" y="9067"/>
                  </a:lnTo>
                  <a:lnTo>
                    <a:pt x="2390317" y="7200"/>
                  </a:lnTo>
                  <a:lnTo>
                    <a:pt x="2390775" y="6083"/>
                  </a:lnTo>
                  <a:lnTo>
                    <a:pt x="2390775" y="3454"/>
                  </a:lnTo>
                  <a:close/>
                </a:path>
                <a:path w="6438900" h="1109979">
                  <a:moveTo>
                    <a:pt x="2438400" y="1103591"/>
                  </a:moveTo>
                  <a:lnTo>
                    <a:pt x="2437942" y="1102474"/>
                  </a:lnTo>
                  <a:lnTo>
                    <a:pt x="2436076" y="1100607"/>
                  </a:lnTo>
                  <a:lnTo>
                    <a:pt x="2434958" y="1100137"/>
                  </a:lnTo>
                  <a:lnTo>
                    <a:pt x="2432329" y="1100137"/>
                  </a:lnTo>
                  <a:lnTo>
                    <a:pt x="2431211" y="1100607"/>
                  </a:lnTo>
                  <a:lnTo>
                    <a:pt x="2429345" y="1102474"/>
                  </a:lnTo>
                  <a:lnTo>
                    <a:pt x="2428875" y="1103591"/>
                  </a:lnTo>
                  <a:lnTo>
                    <a:pt x="2428875" y="1106220"/>
                  </a:lnTo>
                  <a:lnTo>
                    <a:pt x="2429345" y="1107338"/>
                  </a:lnTo>
                  <a:lnTo>
                    <a:pt x="2431211" y="1109205"/>
                  </a:lnTo>
                  <a:lnTo>
                    <a:pt x="2432329" y="1109662"/>
                  </a:lnTo>
                  <a:lnTo>
                    <a:pt x="2434958" y="1109662"/>
                  </a:lnTo>
                  <a:lnTo>
                    <a:pt x="2436076" y="1109205"/>
                  </a:lnTo>
                  <a:lnTo>
                    <a:pt x="2437942" y="1107338"/>
                  </a:lnTo>
                  <a:lnTo>
                    <a:pt x="2438400" y="1106220"/>
                  </a:lnTo>
                  <a:lnTo>
                    <a:pt x="2438400" y="1103591"/>
                  </a:lnTo>
                  <a:close/>
                </a:path>
                <a:path w="6438900" h="1109979">
                  <a:moveTo>
                    <a:pt x="2438400" y="736879"/>
                  </a:moveTo>
                  <a:lnTo>
                    <a:pt x="2437942" y="735761"/>
                  </a:lnTo>
                  <a:lnTo>
                    <a:pt x="2436076" y="733894"/>
                  </a:lnTo>
                  <a:lnTo>
                    <a:pt x="2434958" y="733425"/>
                  </a:lnTo>
                  <a:lnTo>
                    <a:pt x="2432329" y="733425"/>
                  </a:lnTo>
                  <a:lnTo>
                    <a:pt x="2431211" y="733894"/>
                  </a:lnTo>
                  <a:lnTo>
                    <a:pt x="2429345" y="735761"/>
                  </a:lnTo>
                  <a:lnTo>
                    <a:pt x="2428875" y="736879"/>
                  </a:lnTo>
                  <a:lnTo>
                    <a:pt x="2428875" y="739508"/>
                  </a:lnTo>
                  <a:lnTo>
                    <a:pt x="2429345" y="740625"/>
                  </a:lnTo>
                  <a:lnTo>
                    <a:pt x="2431211" y="742492"/>
                  </a:lnTo>
                  <a:lnTo>
                    <a:pt x="2432329" y="742950"/>
                  </a:lnTo>
                  <a:lnTo>
                    <a:pt x="2434958" y="742950"/>
                  </a:lnTo>
                  <a:lnTo>
                    <a:pt x="2436076" y="742492"/>
                  </a:lnTo>
                  <a:lnTo>
                    <a:pt x="2437942" y="740625"/>
                  </a:lnTo>
                  <a:lnTo>
                    <a:pt x="2438400" y="739508"/>
                  </a:lnTo>
                  <a:lnTo>
                    <a:pt x="2438400" y="736879"/>
                  </a:lnTo>
                  <a:close/>
                </a:path>
                <a:path w="6438900" h="1109979">
                  <a:moveTo>
                    <a:pt x="2438400" y="370166"/>
                  </a:moveTo>
                  <a:lnTo>
                    <a:pt x="2437942" y="369049"/>
                  </a:lnTo>
                  <a:lnTo>
                    <a:pt x="2436076" y="367182"/>
                  </a:lnTo>
                  <a:lnTo>
                    <a:pt x="2434958" y="366712"/>
                  </a:lnTo>
                  <a:lnTo>
                    <a:pt x="2432329" y="366712"/>
                  </a:lnTo>
                  <a:lnTo>
                    <a:pt x="2431211" y="367182"/>
                  </a:lnTo>
                  <a:lnTo>
                    <a:pt x="2429345" y="369049"/>
                  </a:lnTo>
                  <a:lnTo>
                    <a:pt x="2428875" y="370166"/>
                  </a:lnTo>
                  <a:lnTo>
                    <a:pt x="2428875" y="372795"/>
                  </a:lnTo>
                  <a:lnTo>
                    <a:pt x="2429345" y="373913"/>
                  </a:lnTo>
                  <a:lnTo>
                    <a:pt x="2431211" y="375780"/>
                  </a:lnTo>
                  <a:lnTo>
                    <a:pt x="2432329" y="376237"/>
                  </a:lnTo>
                  <a:lnTo>
                    <a:pt x="2434958" y="376237"/>
                  </a:lnTo>
                  <a:lnTo>
                    <a:pt x="2436076" y="375780"/>
                  </a:lnTo>
                  <a:lnTo>
                    <a:pt x="2437942" y="373913"/>
                  </a:lnTo>
                  <a:lnTo>
                    <a:pt x="2438400" y="372795"/>
                  </a:lnTo>
                  <a:lnTo>
                    <a:pt x="2438400" y="370166"/>
                  </a:lnTo>
                  <a:close/>
                </a:path>
                <a:path w="6438900" h="1109979">
                  <a:moveTo>
                    <a:pt x="2438400" y="3454"/>
                  </a:moveTo>
                  <a:lnTo>
                    <a:pt x="2437942" y="2336"/>
                  </a:lnTo>
                  <a:lnTo>
                    <a:pt x="2436076" y="469"/>
                  </a:lnTo>
                  <a:lnTo>
                    <a:pt x="2434958" y="0"/>
                  </a:lnTo>
                  <a:lnTo>
                    <a:pt x="2432329" y="0"/>
                  </a:lnTo>
                  <a:lnTo>
                    <a:pt x="2431211" y="469"/>
                  </a:lnTo>
                  <a:lnTo>
                    <a:pt x="2429345" y="2336"/>
                  </a:lnTo>
                  <a:lnTo>
                    <a:pt x="2428875" y="3454"/>
                  </a:lnTo>
                  <a:lnTo>
                    <a:pt x="2428875" y="6083"/>
                  </a:lnTo>
                  <a:lnTo>
                    <a:pt x="2429345" y="7200"/>
                  </a:lnTo>
                  <a:lnTo>
                    <a:pt x="2431211" y="9067"/>
                  </a:lnTo>
                  <a:lnTo>
                    <a:pt x="2432329" y="9525"/>
                  </a:lnTo>
                  <a:lnTo>
                    <a:pt x="2434958" y="9525"/>
                  </a:lnTo>
                  <a:lnTo>
                    <a:pt x="2436076" y="9067"/>
                  </a:lnTo>
                  <a:lnTo>
                    <a:pt x="2437942" y="7200"/>
                  </a:lnTo>
                  <a:lnTo>
                    <a:pt x="2438400" y="6083"/>
                  </a:lnTo>
                  <a:lnTo>
                    <a:pt x="2438400" y="3454"/>
                  </a:lnTo>
                  <a:close/>
                </a:path>
                <a:path w="6438900" h="1109979">
                  <a:moveTo>
                    <a:pt x="2486025" y="1103591"/>
                  </a:moveTo>
                  <a:lnTo>
                    <a:pt x="2485567" y="1102474"/>
                  </a:lnTo>
                  <a:lnTo>
                    <a:pt x="2483701" y="1100607"/>
                  </a:lnTo>
                  <a:lnTo>
                    <a:pt x="2482583" y="1100137"/>
                  </a:lnTo>
                  <a:lnTo>
                    <a:pt x="2479954" y="1100137"/>
                  </a:lnTo>
                  <a:lnTo>
                    <a:pt x="2478836" y="1100607"/>
                  </a:lnTo>
                  <a:lnTo>
                    <a:pt x="2476970" y="1102474"/>
                  </a:lnTo>
                  <a:lnTo>
                    <a:pt x="2476500" y="1103591"/>
                  </a:lnTo>
                  <a:lnTo>
                    <a:pt x="2476500" y="1106220"/>
                  </a:lnTo>
                  <a:lnTo>
                    <a:pt x="2476970" y="1107338"/>
                  </a:lnTo>
                  <a:lnTo>
                    <a:pt x="2478836" y="1109205"/>
                  </a:lnTo>
                  <a:lnTo>
                    <a:pt x="2479954" y="1109662"/>
                  </a:lnTo>
                  <a:lnTo>
                    <a:pt x="2482583" y="1109662"/>
                  </a:lnTo>
                  <a:lnTo>
                    <a:pt x="2483701" y="1109205"/>
                  </a:lnTo>
                  <a:lnTo>
                    <a:pt x="2485567" y="1107338"/>
                  </a:lnTo>
                  <a:lnTo>
                    <a:pt x="2486025" y="1106220"/>
                  </a:lnTo>
                  <a:lnTo>
                    <a:pt x="2486025" y="1103591"/>
                  </a:lnTo>
                  <a:close/>
                </a:path>
                <a:path w="6438900" h="1109979">
                  <a:moveTo>
                    <a:pt x="2486025" y="736879"/>
                  </a:moveTo>
                  <a:lnTo>
                    <a:pt x="2485567" y="735761"/>
                  </a:lnTo>
                  <a:lnTo>
                    <a:pt x="2483701" y="733894"/>
                  </a:lnTo>
                  <a:lnTo>
                    <a:pt x="2482583" y="733425"/>
                  </a:lnTo>
                  <a:lnTo>
                    <a:pt x="2479954" y="733425"/>
                  </a:lnTo>
                  <a:lnTo>
                    <a:pt x="2478836" y="733894"/>
                  </a:lnTo>
                  <a:lnTo>
                    <a:pt x="2476970" y="735761"/>
                  </a:lnTo>
                  <a:lnTo>
                    <a:pt x="2476500" y="736879"/>
                  </a:lnTo>
                  <a:lnTo>
                    <a:pt x="2476500" y="739508"/>
                  </a:lnTo>
                  <a:lnTo>
                    <a:pt x="2476970" y="740625"/>
                  </a:lnTo>
                  <a:lnTo>
                    <a:pt x="2478836" y="742492"/>
                  </a:lnTo>
                  <a:lnTo>
                    <a:pt x="2479954" y="742950"/>
                  </a:lnTo>
                  <a:lnTo>
                    <a:pt x="2482583" y="742950"/>
                  </a:lnTo>
                  <a:lnTo>
                    <a:pt x="2483701" y="742492"/>
                  </a:lnTo>
                  <a:lnTo>
                    <a:pt x="2485567" y="740625"/>
                  </a:lnTo>
                  <a:lnTo>
                    <a:pt x="2486025" y="739508"/>
                  </a:lnTo>
                  <a:lnTo>
                    <a:pt x="2486025" y="736879"/>
                  </a:lnTo>
                  <a:close/>
                </a:path>
                <a:path w="6438900" h="1109979">
                  <a:moveTo>
                    <a:pt x="2486025" y="370166"/>
                  </a:moveTo>
                  <a:lnTo>
                    <a:pt x="2485567" y="369049"/>
                  </a:lnTo>
                  <a:lnTo>
                    <a:pt x="2483701" y="367182"/>
                  </a:lnTo>
                  <a:lnTo>
                    <a:pt x="2482583" y="366712"/>
                  </a:lnTo>
                  <a:lnTo>
                    <a:pt x="2479954" y="366712"/>
                  </a:lnTo>
                  <a:lnTo>
                    <a:pt x="2478836" y="367182"/>
                  </a:lnTo>
                  <a:lnTo>
                    <a:pt x="2476970" y="369049"/>
                  </a:lnTo>
                  <a:lnTo>
                    <a:pt x="2476500" y="370166"/>
                  </a:lnTo>
                  <a:lnTo>
                    <a:pt x="2476500" y="372795"/>
                  </a:lnTo>
                  <a:lnTo>
                    <a:pt x="2476970" y="373913"/>
                  </a:lnTo>
                  <a:lnTo>
                    <a:pt x="2478836" y="375780"/>
                  </a:lnTo>
                  <a:lnTo>
                    <a:pt x="2479954" y="376237"/>
                  </a:lnTo>
                  <a:lnTo>
                    <a:pt x="2482583" y="376237"/>
                  </a:lnTo>
                  <a:lnTo>
                    <a:pt x="2483701" y="375780"/>
                  </a:lnTo>
                  <a:lnTo>
                    <a:pt x="2485567" y="373913"/>
                  </a:lnTo>
                  <a:lnTo>
                    <a:pt x="2486025" y="372795"/>
                  </a:lnTo>
                  <a:lnTo>
                    <a:pt x="2486025" y="370166"/>
                  </a:lnTo>
                  <a:close/>
                </a:path>
                <a:path w="6438900" h="1109979">
                  <a:moveTo>
                    <a:pt x="2486025" y="3454"/>
                  </a:moveTo>
                  <a:lnTo>
                    <a:pt x="2485567" y="2336"/>
                  </a:lnTo>
                  <a:lnTo>
                    <a:pt x="2483701" y="469"/>
                  </a:lnTo>
                  <a:lnTo>
                    <a:pt x="2482583" y="0"/>
                  </a:lnTo>
                  <a:lnTo>
                    <a:pt x="2479954" y="0"/>
                  </a:lnTo>
                  <a:lnTo>
                    <a:pt x="2478836" y="469"/>
                  </a:lnTo>
                  <a:lnTo>
                    <a:pt x="2476970" y="2336"/>
                  </a:lnTo>
                  <a:lnTo>
                    <a:pt x="2476500" y="3454"/>
                  </a:lnTo>
                  <a:lnTo>
                    <a:pt x="2476500" y="6083"/>
                  </a:lnTo>
                  <a:lnTo>
                    <a:pt x="2476970" y="7200"/>
                  </a:lnTo>
                  <a:lnTo>
                    <a:pt x="2478836" y="9067"/>
                  </a:lnTo>
                  <a:lnTo>
                    <a:pt x="2479954" y="9525"/>
                  </a:lnTo>
                  <a:lnTo>
                    <a:pt x="2482583" y="9525"/>
                  </a:lnTo>
                  <a:lnTo>
                    <a:pt x="2483701" y="9067"/>
                  </a:lnTo>
                  <a:lnTo>
                    <a:pt x="2485567" y="7200"/>
                  </a:lnTo>
                  <a:lnTo>
                    <a:pt x="2486025" y="6083"/>
                  </a:lnTo>
                  <a:lnTo>
                    <a:pt x="2486025" y="3454"/>
                  </a:lnTo>
                  <a:close/>
                </a:path>
                <a:path w="6438900" h="1109979">
                  <a:moveTo>
                    <a:pt x="2533650" y="1103591"/>
                  </a:moveTo>
                  <a:lnTo>
                    <a:pt x="2533192" y="1102474"/>
                  </a:lnTo>
                  <a:lnTo>
                    <a:pt x="2531326" y="1100607"/>
                  </a:lnTo>
                  <a:lnTo>
                    <a:pt x="2530208" y="1100137"/>
                  </a:lnTo>
                  <a:lnTo>
                    <a:pt x="2527579" y="1100137"/>
                  </a:lnTo>
                  <a:lnTo>
                    <a:pt x="2526461" y="1100607"/>
                  </a:lnTo>
                  <a:lnTo>
                    <a:pt x="2524595" y="1102474"/>
                  </a:lnTo>
                  <a:lnTo>
                    <a:pt x="2524125" y="1103591"/>
                  </a:lnTo>
                  <a:lnTo>
                    <a:pt x="2524125" y="1106220"/>
                  </a:lnTo>
                  <a:lnTo>
                    <a:pt x="2524595" y="1107338"/>
                  </a:lnTo>
                  <a:lnTo>
                    <a:pt x="2526461" y="1109205"/>
                  </a:lnTo>
                  <a:lnTo>
                    <a:pt x="2527579" y="1109662"/>
                  </a:lnTo>
                  <a:lnTo>
                    <a:pt x="2530208" y="1109662"/>
                  </a:lnTo>
                  <a:lnTo>
                    <a:pt x="2531326" y="1109205"/>
                  </a:lnTo>
                  <a:lnTo>
                    <a:pt x="2533192" y="1107338"/>
                  </a:lnTo>
                  <a:lnTo>
                    <a:pt x="2533650" y="1106220"/>
                  </a:lnTo>
                  <a:lnTo>
                    <a:pt x="2533650" y="1103591"/>
                  </a:lnTo>
                  <a:close/>
                </a:path>
                <a:path w="6438900" h="1109979">
                  <a:moveTo>
                    <a:pt x="2533650" y="736879"/>
                  </a:moveTo>
                  <a:lnTo>
                    <a:pt x="2533192" y="735761"/>
                  </a:lnTo>
                  <a:lnTo>
                    <a:pt x="2531326" y="733894"/>
                  </a:lnTo>
                  <a:lnTo>
                    <a:pt x="2530208" y="733425"/>
                  </a:lnTo>
                  <a:lnTo>
                    <a:pt x="2527579" y="733425"/>
                  </a:lnTo>
                  <a:lnTo>
                    <a:pt x="2526461" y="733894"/>
                  </a:lnTo>
                  <a:lnTo>
                    <a:pt x="2524595" y="735761"/>
                  </a:lnTo>
                  <a:lnTo>
                    <a:pt x="2524125" y="736879"/>
                  </a:lnTo>
                  <a:lnTo>
                    <a:pt x="2524125" y="739508"/>
                  </a:lnTo>
                  <a:lnTo>
                    <a:pt x="2524595" y="740625"/>
                  </a:lnTo>
                  <a:lnTo>
                    <a:pt x="2526461" y="742492"/>
                  </a:lnTo>
                  <a:lnTo>
                    <a:pt x="2527579" y="742950"/>
                  </a:lnTo>
                  <a:lnTo>
                    <a:pt x="2530208" y="742950"/>
                  </a:lnTo>
                  <a:lnTo>
                    <a:pt x="2531326" y="742492"/>
                  </a:lnTo>
                  <a:lnTo>
                    <a:pt x="2533192" y="740625"/>
                  </a:lnTo>
                  <a:lnTo>
                    <a:pt x="2533650" y="739508"/>
                  </a:lnTo>
                  <a:lnTo>
                    <a:pt x="2533650" y="736879"/>
                  </a:lnTo>
                  <a:close/>
                </a:path>
                <a:path w="6438900" h="1109979">
                  <a:moveTo>
                    <a:pt x="2533650" y="370166"/>
                  </a:moveTo>
                  <a:lnTo>
                    <a:pt x="2533192" y="369049"/>
                  </a:lnTo>
                  <a:lnTo>
                    <a:pt x="2531326" y="367182"/>
                  </a:lnTo>
                  <a:lnTo>
                    <a:pt x="2530208" y="366712"/>
                  </a:lnTo>
                  <a:lnTo>
                    <a:pt x="2527579" y="366712"/>
                  </a:lnTo>
                  <a:lnTo>
                    <a:pt x="2526461" y="367182"/>
                  </a:lnTo>
                  <a:lnTo>
                    <a:pt x="2524595" y="369049"/>
                  </a:lnTo>
                  <a:lnTo>
                    <a:pt x="2524125" y="370166"/>
                  </a:lnTo>
                  <a:lnTo>
                    <a:pt x="2524125" y="372795"/>
                  </a:lnTo>
                  <a:lnTo>
                    <a:pt x="2524595" y="373913"/>
                  </a:lnTo>
                  <a:lnTo>
                    <a:pt x="2526461" y="375780"/>
                  </a:lnTo>
                  <a:lnTo>
                    <a:pt x="2527579" y="376237"/>
                  </a:lnTo>
                  <a:lnTo>
                    <a:pt x="2530208" y="376237"/>
                  </a:lnTo>
                  <a:lnTo>
                    <a:pt x="2531326" y="375780"/>
                  </a:lnTo>
                  <a:lnTo>
                    <a:pt x="2533192" y="373913"/>
                  </a:lnTo>
                  <a:lnTo>
                    <a:pt x="2533650" y="372795"/>
                  </a:lnTo>
                  <a:lnTo>
                    <a:pt x="2533650" y="370166"/>
                  </a:lnTo>
                  <a:close/>
                </a:path>
                <a:path w="6438900" h="1109979">
                  <a:moveTo>
                    <a:pt x="2533650" y="3454"/>
                  </a:moveTo>
                  <a:lnTo>
                    <a:pt x="2533192" y="2336"/>
                  </a:lnTo>
                  <a:lnTo>
                    <a:pt x="2531326" y="469"/>
                  </a:lnTo>
                  <a:lnTo>
                    <a:pt x="2530208" y="0"/>
                  </a:lnTo>
                  <a:lnTo>
                    <a:pt x="2527579" y="0"/>
                  </a:lnTo>
                  <a:lnTo>
                    <a:pt x="2526461" y="469"/>
                  </a:lnTo>
                  <a:lnTo>
                    <a:pt x="2524595" y="2336"/>
                  </a:lnTo>
                  <a:lnTo>
                    <a:pt x="2524125" y="3454"/>
                  </a:lnTo>
                  <a:lnTo>
                    <a:pt x="2524125" y="6083"/>
                  </a:lnTo>
                  <a:lnTo>
                    <a:pt x="2524595" y="7200"/>
                  </a:lnTo>
                  <a:lnTo>
                    <a:pt x="2526461" y="9067"/>
                  </a:lnTo>
                  <a:lnTo>
                    <a:pt x="2527579" y="9525"/>
                  </a:lnTo>
                  <a:lnTo>
                    <a:pt x="2530208" y="9525"/>
                  </a:lnTo>
                  <a:lnTo>
                    <a:pt x="2531326" y="9067"/>
                  </a:lnTo>
                  <a:lnTo>
                    <a:pt x="2533192" y="7200"/>
                  </a:lnTo>
                  <a:lnTo>
                    <a:pt x="2533650" y="6083"/>
                  </a:lnTo>
                  <a:lnTo>
                    <a:pt x="2533650" y="3454"/>
                  </a:lnTo>
                  <a:close/>
                </a:path>
                <a:path w="6438900" h="1109979">
                  <a:moveTo>
                    <a:pt x="2581275" y="1103591"/>
                  </a:moveTo>
                  <a:lnTo>
                    <a:pt x="2580817" y="1102474"/>
                  </a:lnTo>
                  <a:lnTo>
                    <a:pt x="2578951" y="1100607"/>
                  </a:lnTo>
                  <a:lnTo>
                    <a:pt x="2577833" y="1100137"/>
                  </a:lnTo>
                  <a:lnTo>
                    <a:pt x="2575204" y="1100137"/>
                  </a:lnTo>
                  <a:lnTo>
                    <a:pt x="2574086" y="1100607"/>
                  </a:lnTo>
                  <a:lnTo>
                    <a:pt x="2572220" y="1102474"/>
                  </a:lnTo>
                  <a:lnTo>
                    <a:pt x="2571750" y="1103591"/>
                  </a:lnTo>
                  <a:lnTo>
                    <a:pt x="2571750" y="1106220"/>
                  </a:lnTo>
                  <a:lnTo>
                    <a:pt x="2572220" y="1107338"/>
                  </a:lnTo>
                  <a:lnTo>
                    <a:pt x="2574086" y="1109205"/>
                  </a:lnTo>
                  <a:lnTo>
                    <a:pt x="2575204" y="1109662"/>
                  </a:lnTo>
                  <a:lnTo>
                    <a:pt x="2577833" y="1109662"/>
                  </a:lnTo>
                  <a:lnTo>
                    <a:pt x="2578951" y="1109205"/>
                  </a:lnTo>
                  <a:lnTo>
                    <a:pt x="2580817" y="1107338"/>
                  </a:lnTo>
                  <a:lnTo>
                    <a:pt x="2581275" y="1106220"/>
                  </a:lnTo>
                  <a:lnTo>
                    <a:pt x="2581275" y="1103591"/>
                  </a:lnTo>
                  <a:close/>
                </a:path>
                <a:path w="6438900" h="1109979">
                  <a:moveTo>
                    <a:pt x="2581275" y="736879"/>
                  </a:moveTo>
                  <a:lnTo>
                    <a:pt x="2580817" y="735761"/>
                  </a:lnTo>
                  <a:lnTo>
                    <a:pt x="2578951" y="733894"/>
                  </a:lnTo>
                  <a:lnTo>
                    <a:pt x="2577833" y="733425"/>
                  </a:lnTo>
                  <a:lnTo>
                    <a:pt x="2575204" y="733425"/>
                  </a:lnTo>
                  <a:lnTo>
                    <a:pt x="2574086" y="733894"/>
                  </a:lnTo>
                  <a:lnTo>
                    <a:pt x="2572220" y="735761"/>
                  </a:lnTo>
                  <a:lnTo>
                    <a:pt x="2571750" y="736879"/>
                  </a:lnTo>
                  <a:lnTo>
                    <a:pt x="2571750" y="739508"/>
                  </a:lnTo>
                  <a:lnTo>
                    <a:pt x="2572220" y="740625"/>
                  </a:lnTo>
                  <a:lnTo>
                    <a:pt x="2574086" y="742492"/>
                  </a:lnTo>
                  <a:lnTo>
                    <a:pt x="2575204" y="742950"/>
                  </a:lnTo>
                  <a:lnTo>
                    <a:pt x="2577833" y="742950"/>
                  </a:lnTo>
                  <a:lnTo>
                    <a:pt x="2578951" y="742492"/>
                  </a:lnTo>
                  <a:lnTo>
                    <a:pt x="2580817" y="740625"/>
                  </a:lnTo>
                  <a:lnTo>
                    <a:pt x="2581275" y="739508"/>
                  </a:lnTo>
                  <a:lnTo>
                    <a:pt x="2581275" y="736879"/>
                  </a:lnTo>
                  <a:close/>
                </a:path>
                <a:path w="6438900" h="1109979">
                  <a:moveTo>
                    <a:pt x="2581275" y="370166"/>
                  </a:moveTo>
                  <a:lnTo>
                    <a:pt x="2580817" y="369049"/>
                  </a:lnTo>
                  <a:lnTo>
                    <a:pt x="2578951" y="367182"/>
                  </a:lnTo>
                  <a:lnTo>
                    <a:pt x="2577833" y="366712"/>
                  </a:lnTo>
                  <a:lnTo>
                    <a:pt x="2575204" y="366712"/>
                  </a:lnTo>
                  <a:lnTo>
                    <a:pt x="2574086" y="367182"/>
                  </a:lnTo>
                  <a:lnTo>
                    <a:pt x="2572220" y="369049"/>
                  </a:lnTo>
                  <a:lnTo>
                    <a:pt x="2571750" y="370166"/>
                  </a:lnTo>
                  <a:lnTo>
                    <a:pt x="2571750" y="372795"/>
                  </a:lnTo>
                  <a:lnTo>
                    <a:pt x="2572220" y="373913"/>
                  </a:lnTo>
                  <a:lnTo>
                    <a:pt x="2574086" y="375780"/>
                  </a:lnTo>
                  <a:lnTo>
                    <a:pt x="2575204" y="376237"/>
                  </a:lnTo>
                  <a:lnTo>
                    <a:pt x="2577833" y="376237"/>
                  </a:lnTo>
                  <a:lnTo>
                    <a:pt x="2578951" y="375780"/>
                  </a:lnTo>
                  <a:lnTo>
                    <a:pt x="2580817" y="373913"/>
                  </a:lnTo>
                  <a:lnTo>
                    <a:pt x="2581275" y="372795"/>
                  </a:lnTo>
                  <a:lnTo>
                    <a:pt x="2581275" y="370166"/>
                  </a:lnTo>
                  <a:close/>
                </a:path>
                <a:path w="6438900" h="1109979">
                  <a:moveTo>
                    <a:pt x="2581275" y="3454"/>
                  </a:moveTo>
                  <a:lnTo>
                    <a:pt x="2580817" y="2336"/>
                  </a:lnTo>
                  <a:lnTo>
                    <a:pt x="2578951" y="469"/>
                  </a:lnTo>
                  <a:lnTo>
                    <a:pt x="2577833" y="0"/>
                  </a:lnTo>
                  <a:lnTo>
                    <a:pt x="2575204" y="0"/>
                  </a:lnTo>
                  <a:lnTo>
                    <a:pt x="2574086" y="469"/>
                  </a:lnTo>
                  <a:lnTo>
                    <a:pt x="2572220" y="2336"/>
                  </a:lnTo>
                  <a:lnTo>
                    <a:pt x="2571750" y="3454"/>
                  </a:lnTo>
                  <a:lnTo>
                    <a:pt x="2571750" y="6083"/>
                  </a:lnTo>
                  <a:lnTo>
                    <a:pt x="2572220" y="7200"/>
                  </a:lnTo>
                  <a:lnTo>
                    <a:pt x="2574086" y="9067"/>
                  </a:lnTo>
                  <a:lnTo>
                    <a:pt x="2575204" y="9525"/>
                  </a:lnTo>
                  <a:lnTo>
                    <a:pt x="2577833" y="9525"/>
                  </a:lnTo>
                  <a:lnTo>
                    <a:pt x="2578951" y="9067"/>
                  </a:lnTo>
                  <a:lnTo>
                    <a:pt x="2580817" y="7200"/>
                  </a:lnTo>
                  <a:lnTo>
                    <a:pt x="2581275" y="6083"/>
                  </a:lnTo>
                  <a:lnTo>
                    <a:pt x="2581275" y="3454"/>
                  </a:lnTo>
                  <a:close/>
                </a:path>
                <a:path w="6438900" h="1109979">
                  <a:moveTo>
                    <a:pt x="2628900" y="1103591"/>
                  </a:moveTo>
                  <a:lnTo>
                    <a:pt x="2628442" y="1102474"/>
                  </a:lnTo>
                  <a:lnTo>
                    <a:pt x="2626576" y="1100607"/>
                  </a:lnTo>
                  <a:lnTo>
                    <a:pt x="2625458" y="1100137"/>
                  </a:lnTo>
                  <a:lnTo>
                    <a:pt x="2622829" y="1100137"/>
                  </a:lnTo>
                  <a:lnTo>
                    <a:pt x="2621711" y="1100607"/>
                  </a:lnTo>
                  <a:lnTo>
                    <a:pt x="2619845" y="1102474"/>
                  </a:lnTo>
                  <a:lnTo>
                    <a:pt x="2619375" y="1103591"/>
                  </a:lnTo>
                  <a:lnTo>
                    <a:pt x="2619375" y="1106220"/>
                  </a:lnTo>
                  <a:lnTo>
                    <a:pt x="2619845" y="1107338"/>
                  </a:lnTo>
                  <a:lnTo>
                    <a:pt x="2621711" y="1109205"/>
                  </a:lnTo>
                  <a:lnTo>
                    <a:pt x="2622829" y="1109662"/>
                  </a:lnTo>
                  <a:lnTo>
                    <a:pt x="2625458" y="1109662"/>
                  </a:lnTo>
                  <a:lnTo>
                    <a:pt x="2626576" y="1109205"/>
                  </a:lnTo>
                  <a:lnTo>
                    <a:pt x="2628442" y="1107338"/>
                  </a:lnTo>
                  <a:lnTo>
                    <a:pt x="2628900" y="1106220"/>
                  </a:lnTo>
                  <a:lnTo>
                    <a:pt x="2628900" y="1103591"/>
                  </a:lnTo>
                  <a:close/>
                </a:path>
                <a:path w="6438900" h="1109979">
                  <a:moveTo>
                    <a:pt x="2628900" y="736879"/>
                  </a:moveTo>
                  <a:lnTo>
                    <a:pt x="2628442" y="735761"/>
                  </a:lnTo>
                  <a:lnTo>
                    <a:pt x="2626576" y="733894"/>
                  </a:lnTo>
                  <a:lnTo>
                    <a:pt x="2625458" y="733425"/>
                  </a:lnTo>
                  <a:lnTo>
                    <a:pt x="2622829" y="733425"/>
                  </a:lnTo>
                  <a:lnTo>
                    <a:pt x="2621711" y="733894"/>
                  </a:lnTo>
                  <a:lnTo>
                    <a:pt x="2619845" y="735761"/>
                  </a:lnTo>
                  <a:lnTo>
                    <a:pt x="2619375" y="736879"/>
                  </a:lnTo>
                  <a:lnTo>
                    <a:pt x="2619375" y="739508"/>
                  </a:lnTo>
                  <a:lnTo>
                    <a:pt x="2619845" y="740625"/>
                  </a:lnTo>
                  <a:lnTo>
                    <a:pt x="2621711" y="742492"/>
                  </a:lnTo>
                  <a:lnTo>
                    <a:pt x="2622829" y="742950"/>
                  </a:lnTo>
                  <a:lnTo>
                    <a:pt x="2625458" y="742950"/>
                  </a:lnTo>
                  <a:lnTo>
                    <a:pt x="2626576" y="742492"/>
                  </a:lnTo>
                  <a:lnTo>
                    <a:pt x="2628442" y="740625"/>
                  </a:lnTo>
                  <a:lnTo>
                    <a:pt x="2628900" y="739508"/>
                  </a:lnTo>
                  <a:lnTo>
                    <a:pt x="2628900" y="736879"/>
                  </a:lnTo>
                  <a:close/>
                </a:path>
                <a:path w="6438900" h="1109979">
                  <a:moveTo>
                    <a:pt x="2628900" y="370166"/>
                  </a:moveTo>
                  <a:lnTo>
                    <a:pt x="2628442" y="369049"/>
                  </a:lnTo>
                  <a:lnTo>
                    <a:pt x="2626576" y="367182"/>
                  </a:lnTo>
                  <a:lnTo>
                    <a:pt x="2625458" y="366712"/>
                  </a:lnTo>
                  <a:lnTo>
                    <a:pt x="2622829" y="366712"/>
                  </a:lnTo>
                  <a:lnTo>
                    <a:pt x="2621711" y="367182"/>
                  </a:lnTo>
                  <a:lnTo>
                    <a:pt x="2619845" y="369049"/>
                  </a:lnTo>
                  <a:lnTo>
                    <a:pt x="2619375" y="370166"/>
                  </a:lnTo>
                  <a:lnTo>
                    <a:pt x="2619375" y="372795"/>
                  </a:lnTo>
                  <a:lnTo>
                    <a:pt x="2619845" y="373913"/>
                  </a:lnTo>
                  <a:lnTo>
                    <a:pt x="2621711" y="375780"/>
                  </a:lnTo>
                  <a:lnTo>
                    <a:pt x="2622829" y="376237"/>
                  </a:lnTo>
                  <a:lnTo>
                    <a:pt x="2625458" y="376237"/>
                  </a:lnTo>
                  <a:lnTo>
                    <a:pt x="2626576" y="375780"/>
                  </a:lnTo>
                  <a:lnTo>
                    <a:pt x="2628442" y="373913"/>
                  </a:lnTo>
                  <a:lnTo>
                    <a:pt x="2628900" y="372795"/>
                  </a:lnTo>
                  <a:lnTo>
                    <a:pt x="2628900" y="370166"/>
                  </a:lnTo>
                  <a:close/>
                </a:path>
                <a:path w="6438900" h="1109979">
                  <a:moveTo>
                    <a:pt x="2628900" y="3454"/>
                  </a:moveTo>
                  <a:lnTo>
                    <a:pt x="2628442" y="2336"/>
                  </a:lnTo>
                  <a:lnTo>
                    <a:pt x="2626576" y="469"/>
                  </a:lnTo>
                  <a:lnTo>
                    <a:pt x="2625458" y="0"/>
                  </a:lnTo>
                  <a:lnTo>
                    <a:pt x="2622829" y="0"/>
                  </a:lnTo>
                  <a:lnTo>
                    <a:pt x="2621711" y="469"/>
                  </a:lnTo>
                  <a:lnTo>
                    <a:pt x="2619845" y="2336"/>
                  </a:lnTo>
                  <a:lnTo>
                    <a:pt x="2619375" y="3454"/>
                  </a:lnTo>
                  <a:lnTo>
                    <a:pt x="2619375" y="6083"/>
                  </a:lnTo>
                  <a:lnTo>
                    <a:pt x="2619845" y="7200"/>
                  </a:lnTo>
                  <a:lnTo>
                    <a:pt x="2621711" y="9067"/>
                  </a:lnTo>
                  <a:lnTo>
                    <a:pt x="2622829" y="9525"/>
                  </a:lnTo>
                  <a:lnTo>
                    <a:pt x="2625458" y="9525"/>
                  </a:lnTo>
                  <a:lnTo>
                    <a:pt x="2626576" y="9067"/>
                  </a:lnTo>
                  <a:lnTo>
                    <a:pt x="2628442" y="7200"/>
                  </a:lnTo>
                  <a:lnTo>
                    <a:pt x="2628900" y="6083"/>
                  </a:lnTo>
                  <a:lnTo>
                    <a:pt x="2628900" y="3454"/>
                  </a:lnTo>
                  <a:close/>
                </a:path>
                <a:path w="6438900" h="1109979">
                  <a:moveTo>
                    <a:pt x="2676525" y="1103591"/>
                  </a:moveTo>
                  <a:lnTo>
                    <a:pt x="2676067" y="1102474"/>
                  </a:lnTo>
                  <a:lnTo>
                    <a:pt x="2674201" y="1100607"/>
                  </a:lnTo>
                  <a:lnTo>
                    <a:pt x="2673083" y="1100137"/>
                  </a:lnTo>
                  <a:lnTo>
                    <a:pt x="2670454" y="1100137"/>
                  </a:lnTo>
                  <a:lnTo>
                    <a:pt x="2669336" y="1100607"/>
                  </a:lnTo>
                  <a:lnTo>
                    <a:pt x="2667470" y="1102474"/>
                  </a:lnTo>
                  <a:lnTo>
                    <a:pt x="2667000" y="1103591"/>
                  </a:lnTo>
                  <a:lnTo>
                    <a:pt x="2667000" y="1106220"/>
                  </a:lnTo>
                  <a:lnTo>
                    <a:pt x="2667470" y="1107338"/>
                  </a:lnTo>
                  <a:lnTo>
                    <a:pt x="2669336" y="1109205"/>
                  </a:lnTo>
                  <a:lnTo>
                    <a:pt x="2670454" y="1109662"/>
                  </a:lnTo>
                  <a:lnTo>
                    <a:pt x="2673083" y="1109662"/>
                  </a:lnTo>
                  <a:lnTo>
                    <a:pt x="2674201" y="1109205"/>
                  </a:lnTo>
                  <a:lnTo>
                    <a:pt x="2676067" y="1107338"/>
                  </a:lnTo>
                  <a:lnTo>
                    <a:pt x="2676525" y="1106220"/>
                  </a:lnTo>
                  <a:lnTo>
                    <a:pt x="2676525" y="1103591"/>
                  </a:lnTo>
                  <a:close/>
                </a:path>
                <a:path w="6438900" h="1109979">
                  <a:moveTo>
                    <a:pt x="2676525" y="736879"/>
                  </a:moveTo>
                  <a:lnTo>
                    <a:pt x="2676067" y="735761"/>
                  </a:lnTo>
                  <a:lnTo>
                    <a:pt x="2674201" y="733894"/>
                  </a:lnTo>
                  <a:lnTo>
                    <a:pt x="2673083" y="733425"/>
                  </a:lnTo>
                  <a:lnTo>
                    <a:pt x="2670454" y="733425"/>
                  </a:lnTo>
                  <a:lnTo>
                    <a:pt x="2669336" y="733894"/>
                  </a:lnTo>
                  <a:lnTo>
                    <a:pt x="2667470" y="735761"/>
                  </a:lnTo>
                  <a:lnTo>
                    <a:pt x="2667000" y="736879"/>
                  </a:lnTo>
                  <a:lnTo>
                    <a:pt x="2667000" y="739508"/>
                  </a:lnTo>
                  <a:lnTo>
                    <a:pt x="2667470" y="740625"/>
                  </a:lnTo>
                  <a:lnTo>
                    <a:pt x="2669336" y="742492"/>
                  </a:lnTo>
                  <a:lnTo>
                    <a:pt x="2670454" y="742950"/>
                  </a:lnTo>
                  <a:lnTo>
                    <a:pt x="2673083" y="742950"/>
                  </a:lnTo>
                  <a:lnTo>
                    <a:pt x="2674201" y="742492"/>
                  </a:lnTo>
                  <a:lnTo>
                    <a:pt x="2676067" y="740625"/>
                  </a:lnTo>
                  <a:lnTo>
                    <a:pt x="2676525" y="739508"/>
                  </a:lnTo>
                  <a:lnTo>
                    <a:pt x="2676525" y="736879"/>
                  </a:lnTo>
                  <a:close/>
                </a:path>
                <a:path w="6438900" h="1109979">
                  <a:moveTo>
                    <a:pt x="2676525" y="370166"/>
                  </a:moveTo>
                  <a:lnTo>
                    <a:pt x="2676067" y="369049"/>
                  </a:lnTo>
                  <a:lnTo>
                    <a:pt x="2674201" y="367182"/>
                  </a:lnTo>
                  <a:lnTo>
                    <a:pt x="2673083" y="366712"/>
                  </a:lnTo>
                  <a:lnTo>
                    <a:pt x="2670454" y="366712"/>
                  </a:lnTo>
                  <a:lnTo>
                    <a:pt x="2669336" y="367182"/>
                  </a:lnTo>
                  <a:lnTo>
                    <a:pt x="2667470" y="369049"/>
                  </a:lnTo>
                  <a:lnTo>
                    <a:pt x="2667000" y="370166"/>
                  </a:lnTo>
                  <a:lnTo>
                    <a:pt x="2667000" y="372795"/>
                  </a:lnTo>
                  <a:lnTo>
                    <a:pt x="2667470" y="373913"/>
                  </a:lnTo>
                  <a:lnTo>
                    <a:pt x="2669336" y="375780"/>
                  </a:lnTo>
                  <a:lnTo>
                    <a:pt x="2670454" y="376237"/>
                  </a:lnTo>
                  <a:lnTo>
                    <a:pt x="2673083" y="376237"/>
                  </a:lnTo>
                  <a:lnTo>
                    <a:pt x="2674201" y="375780"/>
                  </a:lnTo>
                  <a:lnTo>
                    <a:pt x="2676067" y="373913"/>
                  </a:lnTo>
                  <a:lnTo>
                    <a:pt x="2676525" y="372795"/>
                  </a:lnTo>
                  <a:lnTo>
                    <a:pt x="2676525" y="370166"/>
                  </a:lnTo>
                  <a:close/>
                </a:path>
                <a:path w="6438900" h="1109979">
                  <a:moveTo>
                    <a:pt x="2676525" y="3454"/>
                  </a:moveTo>
                  <a:lnTo>
                    <a:pt x="2676067" y="2336"/>
                  </a:lnTo>
                  <a:lnTo>
                    <a:pt x="2674201" y="469"/>
                  </a:lnTo>
                  <a:lnTo>
                    <a:pt x="2673083" y="0"/>
                  </a:lnTo>
                  <a:lnTo>
                    <a:pt x="2670454" y="0"/>
                  </a:lnTo>
                  <a:lnTo>
                    <a:pt x="2669336" y="469"/>
                  </a:lnTo>
                  <a:lnTo>
                    <a:pt x="2667470" y="2336"/>
                  </a:lnTo>
                  <a:lnTo>
                    <a:pt x="2667000" y="3454"/>
                  </a:lnTo>
                  <a:lnTo>
                    <a:pt x="2667000" y="6083"/>
                  </a:lnTo>
                  <a:lnTo>
                    <a:pt x="2667470" y="7200"/>
                  </a:lnTo>
                  <a:lnTo>
                    <a:pt x="2669336" y="9067"/>
                  </a:lnTo>
                  <a:lnTo>
                    <a:pt x="2670454" y="9525"/>
                  </a:lnTo>
                  <a:lnTo>
                    <a:pt x="2673083" y="9525"/>
                  </a:lnTo>
                  <a:lnTo>
                    <a:pt x="2674201" y="9067"/>
                  </a:lnTo>
                  <a:lnTo>
                    <a:pt x="2676067" y="7200"/>
                  </a:lnTo>
                  <a:lnTo>
                    <a:pt x="2676525" y="6083"/>
                  </a:lnTo>
                  <a:lnTo>
                    <a:pt x="2676525" y="3454"/>
                  </a:lnTo>
                  <a:close/>
                </a:path>
                <a:path w="6438900" h="1109979">
                  <a:moveTo>
                    <a:pt x="2724150" y="1103591"/>
                  </a:moveTo>
                  <a:lnTo>
                    <a:pt x="2723692" y="1102474"/>
                  </a:lnTo>
                  <a:lnTo>
                    <a:pt x="2721826" y="1100607"/>
                  </a:lnTo>
                  <a:lnTo>
                    <a:pt x="2720708" y="1100137"/>
                  </a:lnTo>
                  <a:lnTo>
                    <a:pt x="2718079" y="1100137"/>
                  </a:lnTo>
                  <a:lnTo>
                    <a:pt x="2716961" y="1100607"/>
                  </a:lnTo>
                  <a:lnTo>
                    <a:pt x="2715095" y="1102474"/>
                  </a:lnTo>
                  <a:lnTo>
                    <a:pt x="2714625" y="1103591"/>
                  </a:lnTo>
                  <a:lnTo>
                    <a:pt x="2714625" y="1106220"/>
                  </a:lnTo>
                  <a:lnTo>
                    <a:pt x="2715095" y="1107338"/>
                  </a:lnTo>
                  <a:lnTo>
                    <a:pt x="2716961" y="1109205"/>
                  </a:lnTo>
                  <a:lnTo>
                    <a:pt x="2718079" y="1109662"/>
                  </a:lnTo>
                  <a:lnTo>
                    <a:pt x="2720708" y="1109662"/>
                  </a:lnTo>
                  <a:lnTo>
                    <a:pt x="2721826" y="1109205"/>
                  </a:lnTo>
                  <a:lnTo>
                    <a:pt x="2723692" y="1107338"/>
                  </a:lnTo>
                  <a:lnTo>
                    <a:pt x="2724150" y="1106220"/>
                  </a:lnTo>
                  <a:lnTo>
                    <a:pt x="2724150" y="1103591"/>
                  </a:lnTo>
                  <a:close/>
                </a:path>
                <a:path w="6438900" h="1109979">
                  <a:moveTo>
                    <a:pt x="2724150" y="736879"/>
                  </a:moveTo>
                  <a:lnTo>
                    <a:pt x="2723692" y="735761"/>
                  </a:lnTo>
                  <a:lnTo>
                    <a:pt x="2721826" y="733894"/>
                  </a:lnTo>
                  <a:lnTo>
                    <a:pt x="2720708" y="733425"/>
                  </a:lnTo>
                  <a:lnTo>
                    <a:pt x="2718079" y="733425"/>
                  </a:lnTo>
                  <a:lnTo>
                    <a:pt x="2716961" y="733894"/>
                  </a:lnTo>
                  <a:lnTo>
                    <a:pt x="2715095" y="735761"/>
                  </a:lnTo>
                  <a:lnTo>
                    <a:pt x="2714625" y="736879"/>
                  </a:lnTo>
                  <a:lnTo>
                    <a:pt x="2714625" y="739508"/>
                  </a:lnTo>
                  <a:lnTo>
                    <a:pt x="2715095" y="740625"/>
                  </a:lnTo>
                  <a:lnTo>
                    <a:pt x="2716961" y="742492"/>
                  </a:lnTo>
                  <a:lnTo>
                    <a:pt x="2718079" y="742950"/>
                  </a:lnTo>
                  <a:lnTo>
                    <a:pt x="2720708" y="742950"/>
                  </a:lnTo>
                  <a:lnTo>
                    <a:pt x="2721826" y="742492"/>
                  </a:lnTo>
                  <a:lnTo>
                    <a:pt x="2723692" y="740625"/>
                  </a:lnTo>
                  <a:lnTo>
                    <a:pt x="2724150" y="739508"/>
                  </a:lnTo>
                  <a:lnTo>
                    <a:pt x="2724150" y="736879"/>
                  </a:lnTo>
                  <a:close/>
                </a:path>
                <a:path w="6438900" h="1109979">
                  <a:moveTo>
                    <a:pt x="2724150" y="370166"/>
                  </a:moveTo>
                  <a:lnTo>
                    <a:pt x="2723692" y="369049"/>
                  </a:lnTo>
                  <a:lnTo>
                    <a:pt x="2721826" y="367182"/>
                  </a:lnTo>
                  <a:lnTo>
                    <a:pt x="2720708" y="366712"/>
                  </a:lnTo>
                  <a:lnTo>
                    <a:pt x="2718079" y="366712"/>
                  </a:lnTo>
                  <a:lnTo>
                    <a:pt x="2716961" y="367182"/>
                  </a:lnTo>
                  <a:lnTo>
                    <a:pt x="2715095" y="369049"/>
                  </a:lnTo>
                  <a:lnTo>
                    <a:pt x="2714625" y="370166"/>
                  </a:lnTo>
                  <a:lnTo>
                    <a:pt x="2714625" y="372795"/>
                  </a:lnTo>
                  <a:lnTo>
                    <a:pt x="2715095" y="373913"/>
                  </a:lnTo>
                  <a:lnTo>
                    <a:pt x="2716961" y="375780"/>
                  </a:lnTo>
                  <a:lnTo>
                    <a:pt x="2718079" y="376237"/>
                  </a:lnTo>
                  <a:lnTo>
                    <a:pt x="2720708" y="376237"/>
                  </a:lnTo>
                  <a:lnTo>
                    <a:pt x="2721826" y="375780"/>
                  </a:lnTo>
                  <a:lnTo>
                    <a:pt x="2723692" y="373913"/>
                  </a:lnTo>
                  <a:lnTo>
                    <a:pt x="2724150" y="372795"/>
                  </a:lnTo>
                  <a:lnTo>
                    <a:pt x="2724150" y="370166"/>
                  </a:lnTo>
                  <a:close/>
                </a:path>
                <a:path w="6438900" h="1109979">
                  <a:moveTo>
                    <a:pt x="2724150" y="3454"/>
                  </a:moveTo>
                  <a:lnTo>
                    <a:pt x="2723692" y="2336"/>
                  </a:lnTo>
                  <a:lnTo>
                    <a:pt x="2721826" y="469"/>
                  </a:lnTo>
                  <a:lnTo>
                    <a:pt x="2720708" y="0"/>
                  </a:lnTo>
                  <a:lnTo>
                    <a:pt x="2718079" y="0"/>
                  </a:lnTo>
                  <a:lnTo>
                    <a:pt x="2716961" y="469"/>
                  </a:lnTo>
                  <a:lnTo>
                    <a:pt x="2715095" y="2336"/>
                  </a:lnTo>
                  <a:lnTo>
                    <a:pt x="2714625" y="3454"/>
                  </a:lnTo>
                  <a:lnTo>
                    <a:pt x="2714625" y="6083"/>
                  </a:lnTo>
                  <a:lnTo>
                    <a:pt x="2715095" y="7200"/>
                  </a:lnTo>
                  <a:lnTo>
                    <a:pt x="2716961" y="9067"/>
                  </a:lnTo>
                  <a:lnTo>
                    <a:pt x="2718079" y="9525"/>
                  </a:lnTo>
                  <a:lnTo>
                    <a:pt x="2720708" y="9525"/>
                  </a:lnTo>
                  <a:lnTo>
                    <a:pt x="2721826" y="9067"/>
                  </a:lnTo>
                  <a:lnTo>
                    <a:pt x="2723692" y="7200"/>
                  </a:lnTo>
                  <a:lnTo>
                    <a:pt x="2724150" y="6083"/>
                  </a:lnTo>
                  <a:lnTo>
                    <a:pt x="2724150" y="3454"/>
                  </a:lnTo>
                  <a:close/>
                </a:path>
                <a:path w="6438900" h="1109979">
                  <a:moveTo>
                    <a:pt x="2771775" y="1103591"/>
                  </a:moveTo>
                  <a:lnTo>
                    <a:pt x="2771317" y="1102474"/>
                  </a:lnTo>
                  <a:lnTo>
                    <a:pt x="2769451" y="1100607"/>
                  </a:lnTo>
                  <a:lnTo>
                    <a:pt x="2768333" y="1100137"/>
                  </a:lnTo>
                  <a:lnTo>
                    <a:pt x="2765704" y="1100137"/>
                  </a:lnTo>
                  <a:lnTo>
                    <a:pt x="2764586" y="1100607"/>
                  </a:lnTo>
                  <a:lnTo>
                    <a:pt x="2762720" y="1102474"/>
                  </a:lnTo>
                  <a:lnTo>
                    <a:pt x="2762250" y="1103591"/>
                  </a:lnTo>
                  <a:lnTo>
                    <a:pt x="2762250" y="1106220"/>
                  </a:lnTo>
                  <a:lnTo>
                    <a:pt x="2762720" y="1107338"/>
                  </a:lnTo>
                  <a:lnTo>
                    <a:pt x="2764586" y="1109205"/>
                  </a:lnTo>
                  <a:lnTo>
                    <a:pt x="2765704" y="1109662"/>
                  </a:lnTo>
                  <a:lnTo>
                    <a:pt x="2768333" y="1109662"/>
                  </a:lnTo>
                  <a:lnTo>
                    <a:pt x="2769451" y="1109205"/>
                  </a:lnTo>
                  <a:lnTo>
                    <a:pt x="2771317" y="1107338"/>
                  </a:lnTo>
                  <a:lnTo>
                    <a:pt x="2771775" y="1106220"/>
                  </a:lnTo>
                  <a:lnTo>
                    <a:pt x="2771775" y="1103591"/>
                  </a:lnTo>
                  <a:close/>
                </a:path>
                <a:path w="6438900" h="1109979">
                  <a:moveTo>
                    <a:pt x="2771775" y="736879"/>
                  </a:moveTo>
                  <a:lnTo>
                    <a:pt x="2771317" y="735761"/>
                  </a:lnTo>
                  <a:lnTo>
                    <a:pt x="2769451" y="733894"/>
                  </a:lnTo>
                  <a:lnTo>
                    <a:pt x="2768333" y="733425"/>
                  </a:lnTo>
                  <a:lnTo>
                    <a:pt x="2765704" y="733425"/>
                  </a:lnTo>
                  <a:lnTo>
                    <a:pt x="2764586" y="733894"/>
                  </a:lnTo>
                  <a:lnTo>
                    <a:pt x="2762720" y="735761"/>
                  </a:lnTo>
                  <a:lnTo>
                    <a:pt x="2762250" y="736879"/>
                  </a:lnTo>
                  <a:lnTo>
                    <a:pt x="2762250" y="739508"/>
                  </a:lnTo>
                  <a:lnTo>
                    <a:pt x="2762720" y="740625"/>
                  </a:lnTo>
                  <a:lnTo>
                    <a:pt x="2764586" y="742492"/>
                  </a:lnTo>
                  <a:lnTo>
                    <a:pt x="2765704" y="742950"/>
                  </a:lnTo>
                  <a:lnTo>
                    <a:pt x="2768333" y="742950"/>
                  </a:lnTo>
                  <a:lnTo>
                    <a:pt x="2769451" y="742492"/>
                  </a:lnTo>
                  <a:lnTo>
                    <a:pt x="2771317" y="740625"/>
                  </a:lnTo>
                  <a:lnTo>
                    <a:pt x="2771775" y="739508"/>
                  </a:lnTo>
                  <a:lnTo>
                    <a:pt x="2771775" y="736879"/>
                  </a:lnTo>
                  <a:close/>
                </a:path>
                <a:path w="6438900" h="1109979">
                  <a:moveTo>
                    <a:pt x="2771775" y="370166"/>
                  </a:moveTo>
                  <a:lnTo>
                    <a:pt x="2771317" y="369049"/>
                  </a:lnTo>
                  <a:lnTo>
                    <a:pt x="2769451" y="367182"/>
                  </a:lnTo>
                  <a:lnTo>
                    <a:pt x="2768333" y="366712"/>
                  </a:lnTo>
                  <a:lnTo>
                    <a:pt x="2765704" y="366712"/>
                  </a:lnTo>
                  <a:lnTo>
                    <a:pt x="2764586" y="367182"/>
                  </a:lnTo>
                  <a:lnTo>
                    <a:pt x="2762720" y="369049"/>
                  </a:lnTo>
                  <a:lnTo>
                    <a:pt x="2762250" y="370166"/>
                  </a:lnTo>
                  <a:lnTo>
                    <a:pt x="2762250" y="372795"/>
                  </a:lnTo>
                  <a:lnTo>
                    <a:pt x="2762720" y="373913"/>
                  </a:lnTo>
                  <a:lnTo>
                    <a:pt x="2764586" y="375780"/>
                  </a:lnTo>
                  <a:lnTo>
                    <a:pt x="2765704" y="376237"/>
                  </a:lnTo>
                  <a:lnTo>
                    <a:pt x="2768333" y="376237"/>
                  </a:lnTo>
                  <a:lnTo>
                    <a:pt x="2769451" y="375780"/>
                  </a:lnTo>
                  <a:lnTo>
                    <a:pt x="2771317" y="373913"/>
                  </a:lnTo>
                  <a:lnTo>
                    <a:pt x="2771775" y="372795"/>
                  </a:lnTo>
                  <a:lnTo>
                    <a:pt x="2771775" y="370166"/>
                  </a:lnTo>
                  <a:close/>
                </a:path>
                <a:path w="6438900" h="1109979">
                  <a:moveTo>
                    <a:pt x="2771775" y="3454"/>
                  </a:moveTo>
                  <a:lnTo>
                    <a:pt x="2771317" y="2336"/>
                  </a:lnTo>
                  <a:lnTo>
                    <a:pt x="2769451" y="469"/>
                  </a:lnTo>
                  <a:lnTo>
                    <a:pt x="2768333" y="0"/>
                  </a:lnTo>
                  <a:lnTo>
                    <a:pt x="2765704" y="0"/>
                  </a:lnTo>
                  <a:lnTo>
                    <a:pt x="2764586" y="469"/>
                  </a:lnTo>
                  <a:lnTo>
                    <a:pt x="2762720" y="2336"/>
                  </a:lnTo>
                  <a:lnTo>
                    <a:pt x="2762250" y="3454"/>
                  </a:lnTo>
                  <a:lnTo>
                    <a:pt x="2762250" y="6083"/>
                  </a:lnTo>
                  <a:lnTo>
                    <a:pt x="2762720" y="7200"/>
                  </a:lnTo>
                  <a:lnTo>
                    <a:pt x="2764586" y="9067"/>
                  </a:lnTo>
                  <a:lnTo>
                    <a:pt x="2765704" y="9525"/>
                  </a:lnTo>
                  <a:lnTo>
                    <a:pt x="2768333" y="9525"/>
                  </a:lnTo>
                  <a:lnTo>
                    <a:pt x="2769451" y="9067"/>
                  </a:lnTo>
                  <a:lnTo>
                    <a:pt x="2771317" y="7200"/>
                  </a:lnTo>
                  <a:lnTo>
                    <a:pt x="2771775" y="6083"/>
                  </a:lnTo>
                  <a:lnTo>
                    <a:pt x="2771775" y="3454"/>
                  </a:lnTo>
                  <a:close/>
                </a:path>
                <a:path w="6438900" h="1109979">
                  <a:moveTo>
                    <a:pt x="2819400" y="1103591"/>
                  </a:moveTo>
                  <a:lnTo>
                    <a:pt x="2818942" y="1102474"/>
                  </a:lnTo>
                  <a:lnTo>
                    <a:pt x="2817076" y="1100607"/>
                  </a:lnTo>
                  <a:lnTo>
                    <a:pt x="2815958" y="1100137"/>
                  </a:lnTo>
                  <a:lnTo>
                    <a:pt x="2813329" y="1100137"/>
                  </a:lnTo>
                  <a:lnTo>
                    <a:pt x="2812211" y="1100607"/>
                  </a:lnTo>
                  <a:lnTo>
                    <a:pt x="2810345" y="1102474"/>
                  </a:lnTo>
                  <a:lnTo>
                    <a:pt x="2809875" y="1103591"/>
                  </a:lnTo>
                  <a:lnTo>
                    <a:pt x="2809875" y="1106220"/>
                  </a:lnTo>
                  <a:lnTo>
                    <a:pt x="2810345" y="1107338"/>
                  </a:lnTo>
                  <a:lnTo>
                    <a:pt x="2812211" y="1109205"/>
                  </a:lnTo>
                  <a:lnTo>
                    <a:pt x="2813329" y="1109662"/>
                  </a:lnTo>
                  <a:lnTo>
                    <a:pt x="2815958" y="1109662"/>
                  </a:lnTo>
                  <a:lnTo>
                    <a:pt x="2817076" y="1109205"/>
                  </a:lnTo>
                  <a:lnTo>
                    <a:pt x="2818942" y="1107338"/>
                  </a:lnTo>
                  <a:lnTo>
                    <a:pt x="2819400" y="1106220"/>
                  </a:lnTo>
                  <a:lnTo>
                    <a:pt x="2819400" y="1103591"/>
                  </a:lnTo>
                  <a:close/>
                </a:path>
                <a:path w="6438900" h="1109979">
                  <a:moveTo>
                    <a:pt x="2819400" y="736879"/>
                  </a:moveTo>
                  <a:lnTo>
                    <a:pt x="2818942" y="735761"/>
                  </a:lnTo>
                  <a:lnTo>
                    <a:pt x="2817076" y="733894"/>
                  </a:lnTo>
                  <a:lnTo>
                    <a:pt x="2815958" y="733425"/>
                  </a:lnTo>
                  <a:lnTo>
                    <a:pt x="2813329" y="733425"/>
                  </a:lnTo>
                  <a:lnTo>
                    <a:pt x="2812211" y="733894"/>
                  </a:lnTo>
                  <a:lnTo>
                    <a:pt x="2810345" y="735761"/>
                  </a:lnTo>
                  <a:lnTo>
                    <a:pt x="2809875" y="736879"/>
                  </a:lnTo>
                  <a:lnTo>
                    <a:pt x="2809875" y="739508"/>
                  </a:lnTo>
                  <a:lnTo>
                    <a:pt x="2810345" y="740625"/>
                  </a:lnTo>
                  <a:lnTo>
                    <a:pt x="2812211" y="742492"/>
                  </a:lnTo>
                  <a:lnTo>
                    <a:pt x="2813329" y="742950"/>
                  </a:lnTo>
                  <a:lnTo>
                    <a:pt x="2815958" y="742950"/>
                  </a:lnTo>
                  <a:lnTo>
                    <a:pt x="2817076" y="742492"/>
                  </a:lnTo>
                  <a:lnTo>
                    <a:pt x="2818942" y="740625"/>
                  </a:lnTo>
                  <a:lnTo>
                    <a:pt x="2819400" y="739508"/>
                  </a:lnTo>
                  <a:lnTo>
                    <a:pt x="2819400" y="736879"/>
                  </a:lnTo>
                  <a:close/>
                </a:path>
                <a:path w="6438900" h="1109979">
                  <a:moveTo>
                    <a:pt x="2819400" y="370166"/>
                  </a:moveTo>
                  <a:lnTo>
                    <a:pt x="2818942" y="369049"/>
                  </a:lnTo>
                  <a:lnTo>
                    <a:pt x="2817076" y="367182"/>
                  </a:lnTo>
                  <a:lnTo>
                    <a:pt x="2815958" y="366712"/>
                  </a:lnTo>
                  <a:lnTo>
                    <a:pt x="2813329" y="366712"/>
                  </a:lnTo>
                  <a:lnTo>
                    <a:pt x="2812211" y="367182"/>
                  </a:lnTo>
                  <a:lnTo>
                    <a:pt x="2810345" y="369049"/>
                  </a:lnTo>
                  <a:lnTo>
                    <a:pt x="2809875" y="370166"/>
                  </a:lnTo>
                  <a:lnTo>
                    <a:pt x="2809875" y="372795"/>
                  </a:lnTo>
                  <a:lnTo>
                    <a:pt x="2810345" y="373913"/>
                  </a:lnTo>
                  <a:lnTo>
                    <a:pt x="2812211" y="375780"/>
                  </a:lnTo>
                  <a:lnTo>
                    <a:pt x="2813329" y="376237"/>
                  </a:lnTo>
                  <a:lnTo>
                    <a:pt x="2815958" y="376237"/>
                  </a:lnTo>
                  <a:lnTo>
                    <a:pt x="2817076" y="375780"/>
                  </a:lnTo>
                  <a:lnTo>
                    <a:pt x="2818942" y="373913"/>
                  </a:lnTo>
                  <a:lnTo>
                    <a:pt x="2819400" y="372795"/>
                  </a:lnTo>
                  <a:lnTo>
                    <a:pt x="2819400" y="370166"/>
                  </a:lnTo>
                  <a:close/>
                </a:path>
                <a:path w="6438900" h="1109979">
                  <a:moveTo>
                    <a:pt x="2819400" y="3454"/>
                  </a:moveTo>
                  <a:lnTo>
                    <a:pt x="2818942" y="2336"/>
                  </a:lnTo>
                  <a:lnTo>
                    <a:pt x="2817076" y="469"/>
                  </a:lnTo>
                  <a:lnTo>
                    <a:pt x="2815958" y="0"/>
                  </a:lnTo>
                  <a:lnTo>
                    <a:pt x="2813329" y="0"/>
                  </a:lnTo>
                  <a:lnTo>
                    <a:pt x="2812211" y="469"/>
                  </a:lnTo>
                  <a:lnTo>
                    <a:pt x="2810345" y="2336"/>
                  </a:lnTo>
                  <a:lnTo>
                    <a:pt x="2809875" y="3454"/>
                  </a:lnTo>
                  <a:lnTo>
                    <a:pt x="2809875" y="6083"/>
                  </a:lnTo>
                  <a:lnTo>
                    <a:pt x="2810345" y="7200"/>
                  </a:lnTo>
                  <a:lnTo>
                    <a:pt x="2812211" y="9067"/>
                  </a:lnTo>
                  <a:lnTo>
                    <a:pt x="2813329" y="9525"/>
                  </a:lnTo>
                  <a:lnTo>
                    <a:pt x="2815958" y="9525"/>
                  </a:lnTo>
                  <a:lnTo>
                    <a:pt x="2817076" y="9067"/>
                  </a:lnTo>
                  <a:lnTo>
                    <a:pt x="2818942" y="7200"/>
                  </a:lnTo>
                  <a:lnTo>
                    <a:pt x="2819400" y="6083"/>
                  </a:lnTo>
                  <a:lnTo>
                    <a:pt x="2819400" y="3454"/>
                  </a:lnTo>
                  <a:close/>
                </a:path>
                <a:path w="6438900" h="1109979">
                  <a:moveTo>
                    <a:pt x="2867025" y="1103591"/>
                  </a:moveTo>
                  <a:lnTo>
                    <a:pt x="2866567" y="1102474"/>
                  </a:lnTo>
                  <a:lnTo>
                    <a:pt x="2864701" y="1100607"/>
                  </a:lnTo>
                  <a:lnTo>
                    <a:pt x="2863583" y="1100137"/>
                  </a:lnTo>
                  <a:lnTo>
                    <a:pt x="2860954" y="1100137"/>
                  </a:lnTo>
                  <a:lnTo>
                    <a:pt x="2859836" y="1100607"/>
                  </a:lnTo>
                  <a:lnTo>
                    <a:pt x="2857970" y="1102474"/>
                  </a:lnTo>
                  <a:lnTo>
                    <a:pt x="2857500" y="1103591"/>
                  </a:lnTo>
                  <a:lnTo>
                    <a:pt x="2857500" y="1106220"/>
                  </a:lnTo>
                  <a:lnTo>
                    <a:pt x="2857970" y="1107338"/>
                  </a:lnTo>
                  <a:lnTo>
                    <a:pt x="2859836" y="1109205"/>
                  </a:lnTo>
                  <a:lnTo>
                    <a:pt x="2860954" y="1109662"/>
                  </a:lnTo>
                  <a:lnTo>
                    <a:pt x="2863583" y="1109662"/>
                  </a:lnTo>
                  <a:lnTo>
                    <a:pt x="2864701" y="1109205"/>
                  </a:lnTo>
                  <a:lnTo>
                    <a:pt x="2866567" y="1107338"/>
                  </a:lnTo>
                  <a:lnTo>
                    <a:pt x="2867025" y="1106220"/>
                  </a:lnTo>
                  <a:lnTo>
                    <a:pt x="2867025" y="1103591"/>
                  </a:lnTo>
                  <a:close/>
                </a:path>
                <a:path w="6438900" h="1109979">
                  <a:moveTo>
                    <a:pt x="2867025" y="736879"/>
                  </a:moveTo>
                  <a:lnTo>
                    <a:pt x="2866567" y="735761"/>
                  </a:lnTo>
                  <a:lnTo>
                    <a:pt x="2864701" y="733894"/>
                  </a:lnTo>
                  <a:lnTo>
                    <a:pt x="2863583" y="733425"/>
                  </a:lnTo>
                  <a:lnTo>
                    <a:pt x="2860954" y="733425"/>
                  </a:lnTo>
                  <a:lnTo>
                    <a:pt x="2859836" y="733894"/>
                  </a:lnTo>
                  <a:lnTo>
                    <a:pt x="2857970" y="735761"/>
                  </a:lnTo>
                  <a:lnTo>
                    <a:pt x="2857500" y="736879"/>
                  </a:lnTo>
                  <a:lnTo>
                    <a:pt x="2857500" y="739508"/>
                  </a:lnTo>
                  <a:lnTo>
                    <a:pt x="2857970" y="740625"/>
                  </a:lnTo>
                  <a:lnTo>
                    <a:pt x="2859836" y="742492"/>
                  </a:lnTo>
                  <a:lnTo>
                    <a:pt x="2860954" y="742950"/>
                  </a:lnTo>
                  <a:lnTo>
                    <a:pt x="2863583" y="742950"/>
                  </a:lnTo>
                  <a:lnTo>
                    <a:pt x="2864701" y="742492"/>
                  </a:lnTo>
                  <a:lnTo>
                    <a:pt x="2866567" y="740625"/>
                  </a:lnTo>
                  <a:lnTo>
                    <a:pt x="2867025" y="739508"/>
                  </a:lnTo>
                  <a:lnTo>
                    <a:pt x="2867025" y="736879"/>
                  </a:lnTo>
                  <a:close/>
                </a:path>
                <a:path w="6438900" h="1109979">
                  <a:moveTo>
                    <a:pt x="2867025" y="370166"/>
                  </a:moveTo>
                  <a:lnTo>
                    <a:pt x="2866567" y="369049"/>
                  </a:lnTo>
                  <a:lnTo>
                    <a:pt x="2864701" y="367182"/>
                  </a:lnTo>
                  <a:lnTo>
                    <a:pt x="2863583" y="366712"/>
                  </a:lnTo>
                  <a:lnTo>
                    <a:pt x="2860954" y="366712"/>
                  </a:lnTo>
                  <a:lnTo>
                    <a:pt x="2859836" y="367182"/>
                  </a:lnTo>
                  <a:lnTo>
                    <a:pt x="2857970" y="369049"/>
                  </a:lnTo>
                  <a:lnTo>
                    <a:pt x="2857500" y="370166"/>
                  </a:lnTo>
                  <a:lnTo>
                    <a:pt x="2857500" y="372795"/>
                  </a:lnTo>
                  <a:lnTo>
                    <a:pt x="2857970" y="373913"/>
                  </a:lnTo>
                  <a:lnTo>
                    <a:pt x="2859836" y="375780"/>
                  </a:lnTo>
                  <a:lnTo>
                    <a:pt x="2860954" y="376237"/>
                  </a:lnTo>
                  <a:lnTo>
                    <a:pt x="2863583" y="376237"/>
                  </a:lnTo>
                  <a:lnTo>
                    <a:pt x="2864701" y="375780"/>
                  </a:lnTo>
                  <a:lnTo>
                    <a:pt x="2866567" y="373913"/>
                  </a:lnTo>
                  <a:lnTo>
                    <a:pt x="2867025" y="372795"/>
                  </a:lnTo>
                  <a:lnTo>
                    <a:pt x="2867025" y="370166"/>
                  </a:lnTo>
                  <a:close/>
                </a:path>
                <a:path w="6438900" h="1109979">
                  <a:moveTo>
                    <a:pt x="2867025" y="3454"/>
                  </a:moveTo>
                  <a:lnTo>
                    <a:pt x="2866567" y="2336"/>
                  </a:lnTo>
                  <a:lnTo>
                    <a:pt x="2864701" y="469"/>
                  </a:lnTo>
                  <a:lnTo>
                    <a:pt x="2863583" y="0"/>
                  </a:lnTo>
                  <a:lnTo>
                    <a:pt x="2860954" y="0"/>
                  </a:lnTo>
                  <a:lnTo>
                    <a:pt x="2859836" y="469"/>
                  </a:lnTo>
                  <a:lnTo>
                    <a:pt x="2857970" y="2336"/>
                  </a:lnTo>
                  <a:lnTo>
                    <a:pt x="2857500" y="3454"/>
                  </a:lnTo>
                  <a:lnTo>
                    <a:pt x="2857500" y="6083"/>
                  </a:lnTo>
                  <a:lnTo>
                    <a:pt x="2857970" y="7200"/>
                  </a:lnTo>
                  <a:lnTo>
                    <a:pt x="2859836" y="9067"/>
                  </a:lnTo>
                  <a:lnTo>
                    <a:pt x="2860954" y="9525"/>
                  </a:lnTo>
                  <a:lnTo>
                    <a:pt x="2863583" y="9525"/>
                  </a:lnTo>
                  <a:lnTo>
                    <a:pt x="2864701" y="9067"/>
                  </a:lnTo>
                  <a:lnTo>
                    <a:pt x="2866567" y="7200"/>
                  </a:lnTo>
                  <a:lnTo>
                    <a:pt x="2867025" y="6083"/>
                  </a:lnTo>
                  <a:lnTo>
                    <a:pt x="2867025" y="3454"/>
                  </a:lnTo>
                  <a:close/>
                </a:path>
                <a:path w="6438900" h="1109979">
                  <a:moveTo>
                    <a:pt x="2914650" y="1103591"/>
                  </a:moveTo>
                  <a:lnTo>
                    <a:pt x="2914192" y="1102474"/>
                  </a:lnTo>
                  <a:lnTo>
                    <a:pt x="2912326" y="1100607"/>
                  </a:lnTo>
                  <a:lnTo>
                    <a:pt x="2911208" y="1100137"/>
                  </a:lnTo>
                  <a:lnTo>
                    <a:pt x="2908579" y="1100137"/>
                  </a:lnTo>
                  <a:lnTo>
                    <a:pt x="2907461" y="1100607"/>
                  </a:lnTo>
                  <a:lnTo>
                    <a:pt x="2905595" y="1102474"/>
                  </a:lnTo>
                  <a:lnTo>
                    <a:pt x="2905125" y="1103591"/>
                  </a:lnTo>
                  <a:lnTo>
                    <a:pt x="2905125" y="1106220"/>
                  </a:lnTo>
                  <a:lnTo>
                    <a:pt x="2905595" y="1107338"/>
                  </a:lnTo>
                  <a:lnTo>
                    <a:pt x="2907461" y="1109205"/>
                  </a:lnTo>
                  <a:lnTo>
                    <a:pt x="2908579" y="1109662"/>
                  </a:lnTo>
                  <a:lnTo>
                    <a:pt x="2911208" y="1109662"/>
                  </a:lnTo>
                  <a:lnTo>
                    <a:pt x="2912326" y="1109205"/>
                  </a:lnTo>
                  <a:lnTo>
                    <a:pt x="2914192" y="1107338"/>
                  </a:lnTo>
                  <a:lnTo>
                    <a:pt x="2914650" y="1106220"/>
                  </a:lnTo>
                  <a:lnTo>
                    <a:pt x="2914650" y="1103591"/>
                  </a:lnTo>
                  <a:close/>
                </a:path>
                <a:path w="6438900" h="1109979">
                  <a:moveTo>
                    <a:pt x="2914650" y="736879"/>
                  </a:moveTo>
                  <a:lnTo>
                    <a:pt x="2914192" y="735761"/>
                  </a:lnTo>
                  <a:lnTo>
                    <a:pt x="2912326" y="733894"/>
                  </a:lnTo>
                  <a:lnTo>
                    <a:pt x="2911208" y="733425"/>
                  </a:lnTo>
                  <a:lnTo>
                    <a:pt x="2908579" y="733425"/>
                  </a:lnTo>
                  <a:lnTo>
                    <a:pt x="2907461" y="733894"/>
                  </a:lnTo>
                  <a:lnTo>
                    <a:pt x="2905595" y="735761"/>
                  </a:lnTo>
                  <a:lnTo>
                    <a:pt x="2905125" y="736879"/>
                  </a:lnTo>
                  <a:lnTo>
                    <a:pt x="2905125" y="739508"/>
                  </a:lnTo>
                  <a:lnTo>
                    <a:pt x="2905595" y="740625"/>
                  </a:lnTo>
                  <a:lnTo>
                    <a:pt x="2907461" y="742492"/>
                  </a:lnTo>
                  <a:lnTo>
                    <a:pt x="2908579" y="742950"/>
                  </a:lnTo>
                  <a:lnTo>
                    <a:pt x="2911208" y="742950"/>
                  </a:lnTo>
                  <a:lnTo>
                    <a:pt x="2912326" y="742492"/>
                  </a:lnTo>
                  <a:lnTo>
                    <a:pt x="2914192" y="740625"/>
                  </a:lnTo>
                  <a:lnTo>
                    <a:pt x="2914650" y="739508"/>
                  </a:lnTo>
                  <a:lnTo>
                    <a:pt x="2914650" y="736879"/>
                  </a:lnTo>
                  <a:close/>
                </a:path>
                <a:path w="6438900" h="1109979">
                  <a:moveTo>
                    <a:pt x="2914650" y="370166"/>
                  </a:moveTo>
                  <a:lnTo>
                    <a:pt x="2914192" y="369049"/>
                  </a:lnTo>
                  <a:lnTo>
                    <a:pt x="2912326" y="367182"/>
                  </a:lnTo>
                  <a:lnTo>
                    <a:pt x="2911208" y="366712"/>
                  </a:lnTo>
                  <a:lnTo>
                    <a:pt x="2908579" y="366712"/>
                  </a:lnTo>
                  <a:lnTo>
                    <a:pt x="2907461" y="367182"/>
                  </a:lnTo>
                  <a:lnTo>
                    <a:pt x="2905595" y="369049"/>
                  </a:lnTo>
                  <a:lnTo>
                    <a:pt x="2905125" y="370166"/>
                  </a:lnTo>
                  <a:lnTo>
                    <a:pt x="2905125" y="372795"/>
                  </a:lnTo>
                  <a:lnTo>
                    <a:pt x="2905595" y="373913"/>
                  </a:lnTo>
                  <a:lnTo>
                    <a:pt x="2907461" y="375780"/>
                  </a:lnTo>
                  <a:lnTo>
                    <a:pt x="2908579" y="376237"/>
                  </a:lnTo>
                  <a:lnTo>
                    <a:pt x="2911208" y="376237"/>
                  </a:lnTo>
                  <a:lnTo>
                    <a:pt x="2912326" y="375780"/>
                  </a:lnTo>
                  <a:lnTo>
                    <a:pt x="2914192" y="373913"/>
                  </a:lnTo>
                  <a:lnTo>
                    <a:pt x="2914650" y="372795"/>
                  </a:lnTo>
                  <a:lnTo>
                    <a:pt x="2914650" y="370166"/>
                  </a:lnTo>
                  <a:close/>
                </a:path>
                <a:path w="6438900" h="1109979">
                  <a:moveTo>
                    <a:pt x="2914650" y="3454"/>
                  </a:moveTo>
                  <a:lnTo>
                    <a:pt x="2914192" y="2336"/>
                  </a:lnTo>
                  <a:lnTo>
                    <a:pt x="2912326" y="469"/>
                  </a:lnTo>
                  <a:lnTo>
                    <a:pt x="2911208" y="0"/>
                  </a:lnTo>
                  <a:lnTo>
                    <a:pt x="2908579" y="0"/>
                  </a:lnTo>
                  <a:lnTo>
                    <a:pt x="2907461" y="469"/>
                  </a:lnTo>
                  <a:lnTo>
                    <a:pt x="2905595" y="2336"/>
                  </a:lnTo>
                  <a:lnTo>
                    <a:pt x="2905125" y="3454"/>
                  </a:lnTo>
                  <a:lnTo>
                    <a:pt x="2905125" y="6083"/>
                  </a:lnTo>
                  <a:lnTo>
                    <a:pt x="2905595" y="7200"/>
                  </a:lnTo>
                  <a:lnTo>
                    <a:pt x="2907461" y="9067"/>
                  </a:lnTo>
                  <a:lnTo>
                    <a:pt x="2908579" y="9525"/>
                  </a:lnTo>
                  <a:lnTo>
                    <a:pt x="2911208" y="9525"/>
                  </a:lnTo>
                  <a:lnTo>
                    <a:pt x="2912326" y="9067"/>
                  </a:lnTo>
                  <a:lnTo>
                    <a:pt x="2914192" y="7200"/>
                  </a:lnTo>
                  <a:lnTo>
                    <a:pt x="2914650" y="6083"/>
                  </a:lnTo>
                  <a:lnTo>
                    <a:pt x="2914650" y="3454"/>
                  </a:lnTo>
                  <a:close/>
                </a:path>
                <a:path w="6438900" h="1109979">
                  <a:moveTo>
                    <a:pt x="2962275" y="1103591"/>
                  </a:moveTo>
                  <a:lnTo>
                    <a:pt x="2961817" y="1102474"/>
                  </a:lnTo>
                  <a:lnTo>
                    <a:pt x="2959951" y="1100607"/>
                  </a:lnTo>
                  <a:lnTo>
                    <a:pt x="2958833" y="1100137"/>
                  </a:lnTo>
                  <a:lnTo>
                    <a:pt x="2956204" y="1100137"/>
                  </a:lnTo>
                  <a:lnTo>
                    <a:pt x="2955086" y="1100607"/>
                  </a:lnTo>
                  <a:lnTo>
                    <a:pt x="2953220" y="1102474"/>
                  </a:lnTo>
                  <a:lnTo>
                    <a:pt x="2952750" y="1103591"/>
                  </a:lnTo>
                  <a:lnTo>
                    <a:pt x="2952750" y="1106220"/>
                  </a:lnTo>
                  <a:lnTo>
                    <a:pt x="2953220" y="1107338"/>
                  </a:lnTo>
                  <a:lnTo>
                    <a:pt x="2955086" y="1109205"/>
                  </a:lnTo>
                  <a:lnTo>
                    <a:pt x="2956204" y="1109662"/>
                  </a:lnTo>
                  <a:lnTo>
                    <a:pt x="2958833" y="1109662"/>
                  </a:lnTo>
                  <a:lnTo>
                    <a:pt x="2959951" y="1109205"/>
                  </a:lnTo>
                  <a:lnTo>
                    <a:pt x="2961817" y="1107338"/>
                  </a:lnTo>
                  <a:lnTo>
                    <a:pt x="2962275" y="1106220"/>
                  </a:lnTo>
                  <a:lnTo>
                    <a:pt x="2962275" y="1103591"/>
                  </a:lnTo>
                  <a:close/>
                </a:path>
                <a:path w="6438900" h="1109979">
                  <a:moveTo>
                    <a:pt x="2962275" y="736879"/>
                  </a:moveTo>
                  <a:lnTo>
                    <a:pt x="2961817" y="735761"/>
                  </a:lnTo>
                  <a:lnTo>
                    <a:pt x="2959951" y="733894"/>
                  </a:lnTo>
                  <a:lnTo>
                    <a:pt x="2958833" y="733425"/>
                  </a:lnTo>
                  <a:lnTo>
                    <a:pt x="2956204" y="733425"/>
                  </a:lnTo>
                  <a:lnTo>
                    <a:pt x="2955086" y="733894"/>
                  </a:lnTo>
                  <a:lnTo>
                    <a:pt x="2953220" y="735761"/>
                  </a:lnTo>
                  <a:lnTo>
                    <a:pt x="2952750" y="736879"/>
                  </a:lnTo>
                  <a:lnTo>
                    <a:pt x="2952750" y="739508"/>
                  </a:lnTo>
                  <a:lnTo>
                    <a:pt x="2953220" y="740625"/>
                  </a:lnTo>
                  <a:lnTo>
                    <a:pt x="2955086" y="742492"/>
                  </a:lnTo>
                  <a:lnTo>
                    <a:pt x="2956204" y="742950"/>
                  </a:lnTo>
                  <a:lnTo>
                    <a:pt x="2958833" y="742950"/>
                  </a:lnTo>
                  <a:lnTo>
                    <a:pt x="2959951" y="742492"/>
                  </a:lnTo>
                  <a:lnTo>
                    <a:pt x="2961817" y="740625"/>
                  </a:lnTo>
                  <a:lnTo>
                    <a:pt x="2962275" y="739508"/>
                  </a:lnTo>
                  <a:lnTo>
                    <a:pt x="2962275" y="736879"/>
                  </a:lnTo>
                  <a:close/>
                </a:path>
                <a:path w="6438900" h="1109979">
                  <a:moveTo>
                    <a:pt x="2962275" y="370166"/>
                  </a:moveTo>
                  <a:lnTo>
                    <a:pt x="2961817" y="369049"/>
                  </a:lnTo>
                  <a:lnTo>
                    <a:pt x="2959951" y="367182"/>
                  </a:lnTo>
                  <a:lnTo>
                    <a:pt x="2958833" y="366712"/>
                  </a:lnTo>
                  <a:lnTo>
                    <a:pt x="2956204" y="366712"/>
                  </a:lnTo>
                  <a:lnTo>
                    <a:pt x="2955086" y="367182"/>
                  </a:lnTo>
                  <a:lnTo>
                    <a:pt x="2953220" y="369049"/>
                  </a:lnTo>
                  <a:lnTo>
                    <a:pt x="2952750" y="370166"/>
                  </a:lnTo>
                  <a:lnTo>
                    <a:pt x="2952750" y="372795"/>
                  </a:lnTo>
                  <a:lnTo>
                    <a:pt x="2953220" y="373913"/>
                  </a:lnTo>
                  <a:lnTo>
                    <a:pt x="2955086" y="375780"/>
                  </a:lnTo>
                  <a:lnTo>
                    <a:pt x="2956204" y="376237"/>
                  </a:lnTo>
                  <a:lnTo>
                    <a:pt x="2958833" y="376237"/>
                  </a:lnTo>
                  <a:lnTo>
                    <a:pt x="2959951" y="375780"/>
                  </a:lnTo>
                  <a:lnTo>
                    <a:pt x="2961817" y="373913"/>
                  </a:lnTo>
                  <a:lnTo>
                    <a:pt x="2962275" y="372795"/>
                  </a:lnTo>
                  <a:lnTo>
                    <a:pt x="2962275" y="370166"/>
                  </a:lnTo>
                  <a:close/>
                </a:path>
                <a:path w="6438900" h="1109979">
                  <a:moveTo>
                    <a:pt x="2962275" y="3454"/>
                  </a:moveTo>
                  <a:lnTo>
                    <a:pt x="2961817" y="2336"/>
                  </a:lnTo>
                  <a:lnTo>
                    <a:pt x="2959951" y="469"/>
                  </a:lnTo>
                  <a:lnTo>
                    <a:pt x="2958833" y="0"/>
                  </a:lnTo>
                  <a:lnTo>
                    <a:pt x="2956204" y="0"/>
                  </a:lnTo>
                  <a:lnTo>
                    <a:pt x="2955086" y="469"/>
                  </a:lnTo>
                  <a:lnTo>
                    <a:pt x="2953220" y="2336"/>
                  </a:lnTo>
                  <a:lnTo>
                    <a:pt x="2952750" y="3454"/>
                  </a:lnTo>
                  <a:lnTo>
                    <a:pt x="2952750" y="6083"/>
                  </a:lnTo>
                  <a:lnTo>
                    <a:pt x="2953220" y="7200"/>
                  </a:lnTo>
                  <a:lnTo>
                    <a:pt x="2955086" y="9067"/>
                  </a:lnTo>
                  <a:lnTo>
                    <a:pt x="2956204" y="9525"/>
                  </a:lnTo>
                  <a:lnTo>
                    <a:pt x="2958833" y="9525"/>
                  </a:lnTo>
                  <a:lnTo>
                    <a:pt x="2959951" y="9067"/>
                  </a:lnTo>
                  <a:lnTo>
                    <a:pt x="2961817" y="7200"/>
                  </a:lnTo>
                  <a:lnTo>
                    <a:pt x="2962275" y="6083"/>
                  </a:lnTo>
                  <a:lnTo>
                    <a:pt x="2962275" y="3454"/>
                  </a:lnTo>
                  <a:close/>
                </a:path>
                <a:path w="6438900" h="1109979">
                  <a:moveTo>
                    <a:pt x="3009900" y="1103591"/>
                  </a:moveTo>
                  <a:lnTo>
                    <a:pt x="3009442" y="1102474"/>
                  </a:lnTo>
                  <a:lnTo>
                    <a:pt x="3007576" y="1100607"/>
                  </a:lnTo>
                  <a:lnTo>
                    <a:pt x="3006458" y="1100137"/>
                  </a:lnTo>
                  <a:lnTo>
                    <a:pt x="3003829" y="1100137"/>
                  </a:lnTo>
                  <a:lnTo>
                    <a:pt x="3002711" y="1100607"/>
                  </a:lnTo>
                  <a:lnTo>
                    <a:pt x="3000845" y="1102474"/>
                  </a:lnTo>
                  <a:lnTo>
                    <a:pt x="3000375" y="1103591"/>
                  </a:lnTo>
                  <a:lnTo>
                    <a:pt x="3000375" y="1106220"/>
                  </a:lnTo>
                  <a:lnTo>
                    <a:pt x="3000845" y="1107338"/>
                  </a:lnTo>
                  <a:lnTo>
                    <a:pt x="3002711" y="1109205"/>
                  </a:lnTo>
                  <a:lnTo>
                    <a:pt x="3003829" y="1109662"/>
                  </a:lnTo>
                  <a:lnTo>
                    <a:pt x="3006458" y="1109662"/>
                  </a:lnTo>
                  <a:lnTo>
                    <a:pt x="3007576" y="1109205"/>
                  </a:lnTo>
                  <a:lnTo>
                    <a:pt x="3009442" y="1107338"/>
                  </a:lnTo>
                  <a:lnTo>
                    <a:pt x="3009900" y="1106220"/>
                  </a:lnTo>
                  <a:lnTo>
                    <a:pt x="3009900" y="1103591"/>
                  </a:lnTo>
                  <a:close/>
                </a:path>
                <a:path w="6438900" h="1109979">
                  <a:moveTo>
                    <a:pt x="3009900" y="736879"/>
                  </a:moveTo>
                  <a:lnTo>
                    <a:pt x="3009442" y="735761"/>
                  </a:lnTo>
                  <a:lnTo>
                    <a:pt x="3007576" y="733894"/>
                  </a:lnTo>
                  <a:lnTo>
                    <a:pt x="3006458" y="733425"/>
                  </a:lnTo>
                  <a:lnTo>
                    <a:pt x="3003829" y="733425"/>
                  </a:lnTo>
                  <a:lnTo>
                    <a:pt x="3002711" y="733894"/>
                  </a:lnTo>
                  <a:lnTo>
                    <a:pt x="3000845" y="735761"/>
                  </a:lnTo>
                  <a:lnTo>
                    <a:pt x="3000375" y="736879"/>
                  </a:lnTo>
                  <a:lnTo>
                    <a:pt x="3000375" y="739508"/>
                  </a:lnTo>
                  <a:lnTo>
                    <a:pt x="3000845" y="740625"/>
                  </a:lnTo>
                  <a:lnTo>
                    <a:pt x="3002711" y="742492"/>
                  </a:lnTo>
                  <a:lnTo>
                    <a:pt x="3003829" y="742950"/>
                  </a:lnTo>
                  <a:lnTo>
                    <a:pt x="3006458" y="742950"/>
                  </a:lnTo>
                  <a:lnTo>
                    <a:pt x="3007576" y="742492"/>
                  </a:lnTo>
                  <a:lnTo>
                    <a:pt x="3009442" y="740625"/>
                  </a:lnTo>
                  <a:lnTo>
                    <a:pt x="3009900" y="739508"/>
                  </a:lnTo>
                  <a:lnTo>
                    <a:pt x="3009900" y="736879"/>
                  </a:lnTo>
                  <a:close/>
                </a:path>
                <a:path w="6438900" h="1109979">
                  <a:moveTo>
                    <a:pt x="3009900" y="370166"/>
                  </a:moveTo>
                  <a:lnTo>
                    <a:pt x="3009442" y="369049"/>
                  </a:lnTo>
                  <a:lnTo>
                    <a:pt x="3007576" y="367182"/>
                  </a:lnTo>
                  <a:lnTo>
                    <a:pt x="3006458" y="366712"/>
                  </a:lnTo>
                  <a:lnTo>
                    <a:pt x="3003829" y="366712"/>
                  </a:lnTo>
                  <a:lnTo>
                    <a:pt x="3002711" y="367182"/>
                  </a:lnTo>
                  <a:lnTo>
                    <a:pt x="3000845" y="369049"/>
                  </a:lnTo>
                  <a:lnTo>
                    <a:pt x="3000375" y="370166"/>
                  </a:lnTo>
                  <a:lnTo>
                    <a:pt x="3000375" y="372795"/>
                  </a:lnTo>
                  <a:lnTo>
                    <a:pt x="3000845" y="373913"/>
                  </a:lnTo>
                  <a:lnTo>
                    <a:pt x="3002711" y="375780"/>
                  </a:lnTo>
                  <a:lnTo>
                    <a:pt x="3003829" y="376237"/>
                  </a:lnTo>
                  <a:lnTo>
                    <a:pt x="3006458" y="376237"/>
                  </a:lnTo>
                  <a:lnTo>
                    <a:pt x="3007576" y="375780"/>
                  </a:lnTo>
                  <a:lnTo>
                    <a:pt x="3009442" y="373913"/>
                  </a:lnTo>
                  <a:lnTo>
                    <a:pt x="3009900" y="372795"/>
                  </a:lnTo>
                  <a:lnTo>
                    <a:pt x="3009900" y="370166"/>
                  </a:lnTo>
                  <a:close/>
                </a:path>
                <a:path w="6438900" h="1109979">
                  <a:moveTo>
                    <a:pt x="3009900" y="3454"/>
                  </a:moveTo>
                  <a:lnTo>
                    <a:pt x="3009442" y="2336"/>
                  </a:lnTo>
                  <a:lnTo>
                    <a:pt x="3007576" y="469"/>
                  </a:lnTo>
                  <a:lnTo>
                    <a:pt x="3006458" y="0"/>
                  </a:lnTo>
                  <a:lnTo>
                    <a:pt x="3003829" y="0"/>
                  </a:lnTo>
                  <a:lnTo>
                    <a:pt x="3002711" y="469"/>
                  </a:lnTo>
                  <a:lnTo>
                    <a:pt x="3000845" y="2336"/>
                  </a:lnTo>
                  <a:lnTo>
                    <a:pt x="3000375" y="3454"/>
                  </a:lnTo>
                  <a:lnTo>
                    <a:pt x="3000375" y="6083"/>
                  </a:lnTo>
                  <a:lnTo>
                    <a:pt x="3000845" y="7200"/>
                  </a:lnTo>
                  <a:lnTo>
                    <a:pt x="3002711" y="9067"/>
                  </a:lnTo>
                  <a:lnTo>
                    <a:pt x="3003829" y="9525"/>
                  </a:lnTo>
                  <a:lnTo>
                    <a:pt x="3006458" y="9525"/>
                  </a:lnTo>
                  <a:lnTo>
                    <a:pt x="3007576" y="9067"/>
                  </a:lnTo>
                  <a:lnTo>
                    <a:pt x="3009442" y="7200"/>
                  </a:lnTo>
                  <a:lnTo>
                    <a:pt x="3009900" y="6083"/>
                  </a:lnTo>
                  <a:lnTo>
                    <a:pt x="3009900" y="3454"/>
                  </a:lnTo>
                  <a:close/>
                </a:path>
                <a:path w="6438900" h="1109979">
                  <a:moveTo>
                    <a:pt x="3057525" y="1103591"/>
                  </a:moveTo>
                  <a:lnTo>
                    <a:pt x="3057067" y="1102474"/>
                  </a:lnTo>
                  <a:lnTo>
                    <a:pt x="3055201" y="1100607"/>
                  </a:lnTo>
                  <a:lnTo>
                    <a:pt x="3054083" y="1100137"/>
                  </a:lnTo>
                  <a:lnTo>
                    <a:pt x="3051454" y="1100137"/>
                  </a:lnTo>
                  <a:lnTo>
                    <a:pt x="3050336" y="1100607"/>
                  </a:lnTo>
                  <a:lnTo>
                    <a:pt x="3048470" y="1102474"/>
                  </a:lnTo>
                  <a:lnTo>
                    <a:pt x="3048000" y="1103591"/>
                  </a:lnTo>
                  <a:lnTo>
                    <a:pt x="3048000" y="1106220"/>
                  </a:lnTo>
                  <a:lnTo>
                    <a:pt x="3048470" y="1107338"/>
                  </a:lnTo>
                  <a:lnTo>
                    <a:pt x="3050336" y="1109205"/>
                  </a:lnTo>
                  <a:lnTo>
                    <a:pt x="3051454" y="1109662"/>
                  </a:lnTo>
                  <a:lnTo>
                    <a:pt x="3054083" y="1109662"/>
                  </a:lnTo>
                  <a:lnTo>
                    <a:pt x="3055201" y="1109205"/>
                  </a:lnTo>
                  <a:lnTo>
                    <a:pt x="3057067" y="1107338"/>
                  </a:lnTo>
                  <a:lnTo>
                    <a:pt x="3057525" y="1106220"/>
                  </a:lnTo>
                  <a:lnTo>
                    <a:pt x="3057525" y="1103591"/>
                  </a:lnTo>
                  <a:close/>
                </a:path>
                <a:path w="6438900" h="1109979">
                  <a:moveTo>
                    <a:pt x="3057525" y="736879"/>
                  </a:moveTo>
                  <a:lnTo>
                    <a:pt x="3057067" y="735761"/>
                  </a:lnTo>
                  <a:lnTo>
                    <a:pt x="3055201" y="733894"/>
                  </a:lnTo>
                  <a:lnTo>
                    <a:pt x="3054083" y="733425"/>
                  </a:lnTo>
                  <a:lnTo>
                    <a:pt x="3051454" y="733425"/>
                  </a:lnTo>
                  <a:lnTo>
                    <a:pt x="3050336" y="733894"/>
                  </a:lnTo>
                  <a:lnTo>
                    <a:pt x="3048470" y="735761"/>
                  </a:lnTo>
                  <a:lnTo>
                    <a:pt x="3048000" y="736879"/>
                  </a:lnTo>
                  <a:lnTo>
                    <a:pt x="3048000" y="739508"/>
                  </a:lnTo>
                  <a:lnTo>
                    <a:pt x="3048470" y="740625"/>
                  </a:lnTo>
                  <a:lnTo>
                    <a:pt x="3050336" y="742492"/>
                  </a:lnTo>
                  <a:lnTo>
                    <a:pt x="3051454" y="742950"/>
                  </a:lnTo>
                  <a:lnTo>
                    <a:pt x="3054083" y="742950"/>
                  </a:lnTo>
                  <a:lnTo>
                    <a:pt x="3055201" y="742492"/>
                  </a:lnTo>
                  <a:lnTo>
                    <a:pt x="3057067" y="740625"/>
                  </a:lnTo>
                  <a:lnTo>
                    <a:pt x="3057525" y="739508"/>
                  </a:lnTo>
                  <a:lnTo>
                    <a:pt x="3057525" y="736879"/>
                  </a:lnTo>
                  <a:close/>
                </a:path>
                <a:path w="6438900" h="1109979">
                  <a:moveTo>
                    <a:pt x="3057525" y="370166"/>
                  </a:moveTo>
                  <a:lnTo>
                    <a:pt x="3057067" y="369049"/>
                  </a:lnTo>
                  <a:lnTo>
                    <a:pt x="3055201" y="367182"/>
                  </a:lnTo>
                  <a:lnTo>
                    <a:pt x="3054083" y="366712"/>
                  </a:lnTo>
                  <a:lnTo>
                    <a:pt x="3051454" y="366712"/>
                  </a:lnTo>
                  <a:lnTo>
                    <a:pt x="3050336" y="367182"/>
                  </a:lnTo>
                  <a:lnTo>
                    <a:pt x="3048470" y="369049"/>
                  </a:lnTo>
                  <a:lnTo>
                    <a:pt x="3048000" y="370166"/>
                  </a:lnTo>
                  <a:lnTo>
                    <a:pt x="3048000" y="372795"/>
                  </a:lnTo>
                  <a:lnTo>
                    <a:pt x="3048470" y="373913"/>
                  </a:lnTo>
                  <a:lnTo>
                    <a:pt x="3050336" y="375780"/>
                  </a:lnTo>
                  <a:lnTo>
                    <a:pt x="3051454" y="376237"/>
                  </a:lnTo>
                  <a:lnTo>
                    <a:pt x="3054083" y="376237"/>
                  </a:lnTo>
                  <a:lnTo>
                    <a:pt x="3055201" y="375780"/>
                  </a:lnTo>
                  <a:lnTo>
                    <a:pt x="3057067" y="373913"/>
                  </a:lnTo>
                  <a:lnTo>
                    <a:pt x="3057525" y="372795"/>
                  </a:lnTo>
                  <a:lnTo>
                    <a:pt x="3057525" y="370166"/>
                  </a:lnTo>
                  <a:close/>
                </a:path>
                <a:path w="6438900" h="1109979">
                  <a:moveTo>
                    <a:pt x="3057525" y="3454"/>
                  </a:moveTo>
                  <a:lnTo>
                    <a:pt x="3057067" y="2336"/>
                  </a:lnTo>
                  <a:lnTo>
                    <a:pt x="3055201" y="469"/>
                  </a:lnTo>
                  <a:lnTo>
                    <a:pt x="3054083" y="0"/>
                  </a:lnTo>
                  <a:lnTo>
                    <a:pt x="3051454" y="0"/>
                  </a:lnTo>
                  <a:lnTo>
                    <a:pt x="3050336" y="469"/>
                  </a:lnTo>
                  <a:lnTo>
                    <a:pt x="3048470" y="2336"/>
                  </a:lnTo>
                  <a:lnTo>
                    <a:pt x="3048000" y="3454"/>
                  </a:lnTo>
                  <a:lnTo>
                    <a:pt x="3048000" y="6083"/>
                  </a:lnTo>
                  <a:lnTo>
                    <a:pt x="3048470" y="7200"/>
                  </a:lnTo>
                  <a:lnTo>
                    <a:pt x="3050336" y="9067"/>
                  </a:lnTo>
                  <a:lnTo>
                    <a:pt x="3051454" y="9525"/>
                  </a:lnTo>
                  <a:lnTo>
                    <a:pt x="3054083" y="9525"/>
                  </a:lnTo>
                  <a:lnTo>
                    <a:pt x="3055201" y="9067"/>
                  </a:lnTo>
                  <a:lnTo>
                    <a:pt x="3057067" y="7200"/>
                  </a:lnTo>
                  <a:lnTo>
                    <a:pt x="3057525" y="6083"/>
                  </a:lnTo>
                  <a:lnTo>
                    <a:pt x="3057525" y="3454"/>
                  </a:lnTo>
                  <a:close/>
                </a:path>
                <a:path w="6438900" h="1109979">
                  <a:moveTo>
                    <a:pt x="3105150" y="1103591"/>
                  </a:moveTo>
                  <a:lnTo>
                    <a:pt x="3104692" y="1102474"/>
                  </a:lnTo>
                  <a:lnTo>
                    <a:pt x="3102826" y="1100607"/>
                  </a:lnTo>
                  <a:lnTo>
                    <a:pt x="3101708" y="1100137"/>
                  </a:lnTo>
                  <a:lnTo>
                    <a:pt x="3099079" y="1100137"/>
                  </a:lnTo>
                  <a:lnTo>
                    <a:pt x="3097961" y="1100607"/>
                  </a:lnTo>
                  <a:lnTo>
                    <a:pt x="3096095" y="1102474"/>
                  </a:lnTo>
                  <a:lnTo>
                    <a:pt x="3095625" y="1103591"/>
                  </a:lnTo>
                  <a:lnTo>
                    <a:pt x="3095625" y="1106220"/>
                  </a:lnTo>
                  <a:lnTo>
                    <a:pt x="3096095" y="1107338"/>
                  </a:lnTo>
                  <a:lnTo>
                    <a:pt x="3097961" y="1109205"/>
                  </a:lnTo>
                  <a:lnTo>
                    <a:pt x="3099079" y="1109662"/>
                  </a:lnTo>
                  <a:lnTo>
                    <a:pt x="3101708" y="1109662"/>
                  </a:lnTo>
                  <a:lnTo>
                    <a:pt x="3102826" y="1109205"/>
                  </a:lnTo>
                  <a:lnTo>
                    <a:pt x="3104692" y="1107338"/>
                  </a:lnTo>
                  <a:lnTo>
                    <a:pt x="3105150" y="1106220"/>
                  </a:lnTo>
                  <a:lnTo>
                    <a:pt x="3105150" y="1103591"/>
                  </a:lnTo>
                  <a:close/>
                </a:path>
                <a:path w="6438900" h="1109979">
                  <a:moveTo>
                    <a:pt x="3105150" y="736879"/>
                  </a:moveTo>
                  <a:lnTo>
                    <a:pt x="3104692" y="735761"/>
                  </a:lnTo>
                  <a:lnTo>
                    <a:pt x="3102826" y="733894"/>
                  </a:lnTo>
                  <a:lnTo>
                    <a:pt x="3101708" y="733425"/>
                  </a:lnTo>
                  <a:lnTo>
                    <a:pt x="3099079" y="733425"/>
                  </a:lnTo>
                  <a:lnTo>
                    <a:pt x="3097961" y="733894"/>
                  </a:lnTo>
                  <a:lnTo>
                    <a:pt x="3096095" y="735761"/>
                  </a:lnTo>
                  <a:lnTo>
                    <a:pt x="3095625" y="736879"/>
                  </a:lnTo>
                  <a:lnTo>
                    <a:pt x="3095625" y="739508"/>
                  </a:lnTo>
                  <a:lnTo>
                    <a:pt x="3096095" y="740625"/>
                  </a:lnTo>
                  <a:lnTo>
                    <a:pt x="3097961" y="742492"/>
                  </a:lnTo>
                  <a:lnTo>
                    <a:pt x="3099079" y="742950"/>
                  </a:lnTo>
                  <a:lnTo>
                    <a:pt x="3101708" y="742950"/>
                  </a:lnTo>
                  <a:lnTo>
                    <a:pt x="3102826" y="742492"/>
                  </a:lnTo>
                  <a:lnTo>
                    <a:pt x="3104692" y="740625"/>
                  </a:lnTo>
                  <a:lnTo>
                    <a:pt x="3105150" y="739508"/>
                  </a:lnTo>
                  <a:lnTo>
                    <a:pt x="3105150" y="736879"/>
                  </a:lnTo>
                  <a:close/>
                </a:path>
                <a:path w="6438900" h="1109979">
                  <a:moveTo>
                    <a:pt x="3105150" y="370166"/>
                  </a:moveTo>
                  <a:lnTo>
                    <a:pt x="3104692" y="369049"/>
                  </a:lnTo>
                  <a:lnTo>
                    <a:pt x="3102826" y="367182"/>
                  </a:lnTo>
                  <a:lnTo>
                    <a:pt x="3101708" y="366712"/>
                  </a:lnTo>
                  <a:lnTo>
                    <a:pt x="3099079" y="366712"/>
                  </a:lnTo>
                  <a:lnTo>
                    <a:pt x="3097961" y="367182"/>
                  </a:lnTo>
                  <a:lnTo>
                    <a:pt x="3096095" y="369049"/>
                  </a:lnTo>
                  <a:lnTo>
                    <a:pt x="3095625" y="370166"/>
                  </a:lnTo>
                  <a:lnTo>
                    <a:pt x="3095625" y="372795"/>
                  </a:lnTo>
                  <a:lnTo>
                    <a:pt x="3096095" y="373913"/>
                  </a:lnTo>
                  <a:lnTo>
                    <a:pt x="3097961" y="375780"/>
                  </a:lnTo>
                  <a:lnTo>
                    <a:pt x="3099079" y="376237"/>
                  </a:lnTo>
                  <a:lnTo>
                    <a:pt x="3101708" y="376237"/>
                  </a:lnTo>
                  <a:lnTo>
                    <a:pt x="3102826" y="375780"/>
                  </a:lnTo>
                  <a:lnTo>
                    <a:pt x="3104692" y="373913"/>
                  </a:lnTo>
                  <a:lnTo>
                    <a:pt x="3105150" y="372795"/>
                  </a:lnTo>
                  <a:lnTo>
                    <a:pt x="3105150" y="370166"/>
                  </a:lnTo>
                  <a:close/>
                </a:path>
                <a:path w="6438900" h="1109979">
                  <a:moveTo>
                    <a:pt x="3105150" y="3454"/>
                  </a:moveTo>
                  <a:lnTo>
                    <a:pt x="3104692" y="2336"/>
                  </a:lnTo>
                  <a:lnTo>
                    <a:pt x="3102826" y="469"/>
                  </a:lnTo>
                  <a:lnTo>
                    <a:pt x="3101708" y="0"/>
                  </a:lnTo>
                  <a:lnTo>
                    <a:pt x="3099079" y="0"/>
                  </a:lnTo>
                  <a:lnTo>
                    <a:pt x="3097961" y="469"/>
                  </a:lnTo>
                  <a:lnTo>
                    <a:pt x="3096095" y="2336"/>
                  </a:lnTo>
                  <a:lnTo>
                    <a:pt x="3095625" y="3454"/>
                  </a:lnTo>
                  <a:lnTo>
                    <a:pt x="3095625" y="6083"/>
                  </a:lnTo>
                  <a:lnTo>
                    <a:pt x="3096095" y="7200"/>
                  </a:lnTo>
                  <a:lnTo>
                    <a:pt x="3097961" y="9067"/>
                  </a:lnTo>
                  <a:lnTo>
                    <a:pt x="3099079" y="9525"/>
                  </a:lnTo>
                  <a:lnTo>
                    <a:pt x="3101708" y="9525"/>
                  </a:lnTo>
                  <a:lnTo>
                    <a:pt x="3102826" y="9067"/>
                  </a:lnTo>
                  <a:lnTo>
                    <a:pt x="3104692" y="7200"/>
                  </a:lnTo>
                  <a:lnTo>
                    <a:pt x="3105150" y="6083"/>
                  </a:lnTo>
                  <a:lnTo>
                    <a:pt x="3105150" y="3454"/>
                  </a:lnTo>
                  <a:close/>
                </a:path>
                <a:path w="6438900" h="1109979">
                  <a:moveTo>
                    <a:pt x="3152775" y="1103591"/>
                  </a:moveTo>
                  <a:lnTo>
                    <a:pt x="3152317" y="1102474"/>
                  </a:lnTo>
                  <a:lnTo>
                    <a:pt x="3150451" y="1100607"/>
                  </a:lnTo>
                  <a:lnTo>
                    <a:pt x="3149333" y="1100137"/>
                  </a:lnTo>
                  <a:lnTo>
                    <a:pt x="3146704" y="1100137"/>
                  </a:lnTo>
                  <a:lnTo>
                    <a:pt x="3145586" y="1100607"/>
                  </a:lnTo>
                  <a:lnTo>
                    <a:pt x="3143720" y="1102474"/>
                  </a:lnTo>
                  <a:lnTo>
                    <a:pt x="3143250" y="1103591"/>
                  </a:lnTo>
                  <a:lnTo>
                    <a:pt x="3143250" y="1106220"/>
                  </a:lnTo>
                  <a:lnTo>
                    <a:pt x="3143720" y="1107338"/>
                  </a:lnTo>
                  <a:lnTo>
                    <a:pt x="3145586" y="1109205"/>
                  </a:lnTo>
                  <a:lnTo>
                    <a:pt x="3146704" y="1109662"/>
                  </a:lnTo>
                  <a:lnTo>
                    <a:pt x="3149333" y="1109662"/>
                  </a:lnTo>
                  <a:lnTo>
                    <a:pt x="3150451" y="1109205"/>
                  </a:lnTo>
                  <a:lnTo>
                    <a:pt x="3152317" y="1107338"/>
                  </a:lnTo>
                  <a:lnTo>
                    <a:pt x="3152775" y="1106220"/>
                  </a:lnTo>
                  <a:lnTo>
                    <a:pt x="3152775" y="1103591"/>
                  </a:lnTo>
                  <a:close/>
                </a:path>
                <a:path w="6438900" h="1109979">
                  <a:moveTo>
                    <a:pt x="3152775" y="736879"/>
                  </a:moveTo>
                  <a:lnTo>
                    <a:pt x="3152317" y="735761"/>
                  </a:lnTo>
                  <a:lnTo>
                    <a:pt x="3150451" y="733894"/>
                  </a:lnTo>
                  <a:lnTo>
                    <a:pt x="3149333" y="733425"/>
                  </a:lnTo>
                  <a:lnTo>
                    <a:pt x="3146704" y="733425"/>
                  </a:lnTo>
                  <a:lnTo>
                    <a:pt x="3145586" y="733894"/>
                  </a:lnTo>
                  <a:lnTo>
                    <a:pt x="3143720" y="735761"/>
                  </a:lnTo>
                  <a:lnTo>
                    <a:pt x="3143250" y="736879"/>
                  </a:lnTo>
                  <a:lnTo>
                    <a:pt x="3143250" y="739508"/>
                  </a:lnTo>
                  <a:lnTo>
                    <a:pt x="3143720" y="740625"/>
                  </a:lnTo>
                  <a:lnTo>
                    <a:pt x="3145586" y="742492"/>
                  </a:lnTo>
                  <a:lnTo>
                    <a:pt x="3146704" y="742950"/>
                  </a:lnTo>
                  <a:lnTo>
                    <a:pt x="3149333" y="742950"/>
                  </a:lnTo>
                  <a:lnTo>
                    <a:pt x="3150451" y="742492"/>
                  </a:lnTo>
                  <a:lnTo>
                    <a:pt x="3152317" y="740625"/>
                  </a:lnTo>
                  <a:lnTo>
                    <a:pt x="3152775" y="739508"/>
                  </a:lnTo>
                  <a:lnTo>
                    <a:pt x="3152775" y="736879"/>
                  </a:lnTo>
                  <a:close/>
                </a:path>
                <a:path w="6438900" h="1109979">
                  <a:moveTo>
                    <a:pt x="3152775" y="370166"/>
                  </a:moveTo>
                  <a:lnTo>
                    <a:pt x="3152317" y="369049"/>
                  </a:lnTo>
                  <a:lnTo>
                    <a:pt x="3150451" y="367182"/>
                  </a:lnTo>
                  <a:lnTo>
                    <a:pt x="3149333" y="366712"/>
                  </a:lnTo>
                  <a:lnTo>
                    <a:pt x="3146704" y="366712"/>
                  </a:lnTo>
                  <a:lnTo>
                    <a:pt x="3145586" y="367182"/>
                  </a:lnTo>
                  <a:lnTo>
                    <a:pt x="3143720" y="369049"/>
                  </a:lnTo>
                  <a:lnTo>
                    <a:pt x="3143250" y="370166"/>
                  </a:lnTo>
                  <a:lnTo>
                    <a:pt x="3143250" y="372795"/>
                  </a:lnTo>
                  <a:lnTo>
                    <a:pt x="3143720" y="373913"/>
                  </a:lnTo>
                  <a:lnTo>
                    <a:pt x="3145586" y="375780"/>
                  </a:lnTo>
                  <a:lnTo>
                    <a:pt x="3146704" y="376237"/>
                  </a:lnTo>
                  <a:lnTo>
                    <a:pt x="3149333" y="376237"/>
                  </a:lnTo>
                  <a:lnTo>
                    <a:pt x="3150451" y="375780"/>
                  </a:lnTo>
                  <a:lnTo>
                    <a:pt x="3152317" y="373913"/>
                  </a:lnTo>
                  <a:lnTo>
                    <a:pt x="3152775" y="372795"/>
                  </a:lnTo>
                  <a:lnTo>
                    <a:pt x="3152775" y="370166"/>
                  </a:lnTo>
                  <a:close/>
                </a:path>
                <a:path w="6438900" h="1109979">
                  <a:moveTo>
                    <a:pt x="3152775" y="3454"/>
                  </a:moveTo>
                  <a:lnTo>
                    <a:pt x="3152317" y="2336"/>
                  </a:lnTo>
                  <a:lnTo>
                    <a:pt x="3150451" y="469"/>
                  </a:lnTo>
                  <a:lnTo>
                    <a:pt x="3149333" y="0"/>
                  </a:lnTo>
                  <a:lnTo>
                    <a:pt x="3146704" y="0"/>
                  </a:lnTo>
                  <a:lnTo>
                    <a:pt x="3145586" y="469"/>
                  </a:lnTo>
                  <a:lnTo>
                    <a:pt x="3143720" y="2336"/>
                  </a:lnTo>
                  <a:lnTo>
                    <a:pt x="3143250" y="3454"/>
                  </a:lnTo>
                  <a:lnTo>
                    <a:pt x="3143250" y="6083"/>
                  </a:lnTo>
                  <a:lnTo>
                    <a:pt x="3143720" y="7200"/>
                  </a:lnTo>
                  <a:lnTo>
                    <a:pt x="3145586" y="9067"/>
                  </a:lnTo>
                  <a:lnTo>
                    <a:pt x="3146704" y="9525"/>
                  </a:lnTo>
                  <a:lnTo>
                    <a:pt x="3149333" y="9525"/>
                  </a:lnTo>
                  <a:lnTo>
                    <a:pt x="3150451" y="9067"/>
                  </a:lnTo>
                  <a:lnTo>
                    <a:pt x="3152317" y="7200"/>
                  </a:lnTo>
                  <a:lnTo>
                    <a:pt x="3152775" y="6083"/>
                  </a:lnTo>
                  <a:lnTo>
                    <a:pt x="3152775" y="3454"/>
                  </a:lnTo>
                  <a:close/>
                </a:path>
                <a:path w="6438900" h="1109979">
                  <a:moveTo>
                    <a:pt x="3200400" y="1103591"/>
                  </a:moveTo>
                  <a:lnTo>
                    <a:pt x="3199942" y="1102474"/>
                  </a:lnTo>
                  <a:lnTo>
                    <a:pt x="3198076" y="1100607"/>
                  </a:lnTo>
                  <a:lnTo>
                    <a:pt x="3196958" y="1100137"/>
                  </a:lnTo>
                  <a:lnTo>
                    <a:pt x="3194329" y="1100137"/>
                  </a:lnTo>
                  <a:lnTo>
                    <a:pt x="3193211" y="1100607"/>
                  </a:lnTo>
                  <a:lnTo>
                    <a:pt x="3191345" y="1102474"/>
                  </a:lnTo>
                  <a:lnTo>
                    <a:pt x="3190875" y="1103591"/>
                  </a:lnTo>
                  <a:lnTo>
                    <a:pt x="3190875" y="1106220"/>
                  </a:lnTo>
                  <a:lnTo>
                    <a:pt x="3191345" y="1107338"/>
                  </a:lnTo>
                  <a:lnTo>
                    <a:pt x="3193211" y="1109205"/>
                  </a:lnTo>
                  <a:lnTo>
                    <a:pt x="3194329" y="1109662"/>
                  </a:lnTo>
                  <a:lnTo>
                    <a:pt x="3196958" y="1109662"/>
                  </a:lnTo>
                  <a:lnTo>
                    <a:pt x="3198076" y="1109205"/>
                  </a:lnTo>
                  <a:lnTo>
                    <a:pt x="3199942" y="1107338"/>
                  </a:lnTo>
                  <a:lnTo>
                    <a:pt x="3200400" y="1106220"/>
                  </a:lnTo>
                  <a:lnTo>
                    <a:pt x="3200400" y="1103591"/>
                  </a:lnTo>
                  <a:close/>
                </a:path>
                <a:path w="6438900" h="1109979">
                  <a:moveTo>
                    <a:pt x="3200400" y="736879"/>
                  </a:moveTo>
                  <a:lnTo>
                    <a:pt x="3199942" y="735761"/>
                  </a:lnTo>
                  <a:lnTo>
                    <a:pt x="3198076" y="733894"/>
                  </a:lnTo>
                  <a:lnTo>
                    <a:pt x="3196958" y="733425"/>
                  </a:lnTo>
                  <a:lnTo>
                    <a:pt x="3194329" y="733425"/>
                  </a:lnTo>
                  <a:lnTo>
                    <a:pt x="3193211" y="733894"/>
                  </a:lnTo>
                  <a:lnTo>
                    <a:pt x="3191345" y="735761"/>
                  </a:lnTo>
                  <a:lnTo>
                    <a:pt x="3190875" y="736879"/>
                  </a:lnTo>
                  <a:lnTo>
                    <a:pt x="3190875" y="739508"/>
                  </a:lnTo>
                  <a:lnTo>
                    <a:pt x="3191345" y="740625"/>
                  </a:lnTo>
                  <a:lnTo>
                    <a:pt x="3193211" y="742492"/>
                  </a:lnTo>
                  <a:lnTo>
                    <a:pt x="3194329" y="742950"/>
                  </a:lnTo>
                  <a:lnTo>
                    <a:pt x="3196958" y="742950"/>
                  </a:lnTo>
                  <a:lnTo>
                    <a:pt x="3198076" y="742492"/>
                  </a:lnTo>
                  <a:lnTo>
                    <a:pt x="3199942" y="740625"/>
                  </a:lnTo>
                  <a:lnTo>
                    <a:pt x="3200400" y="739508"/>
                  </a:lnTo>
                  <a:lnTo>
                    <a:pt x="3200400" y="736879"/>
                  </a:lnTo>
                  <a:close/>
                </a:path>
                <a:path w="6438900" h="1109979">
                  <a:moveTo>
                    <a:pt x="3200400" y="370166"/>
                  </a:moveTo>
                  <a:lnTo>
                    <a:pt x="3199942" y="369049"/>
                  </a:lnTo>
                  <a:lnTo>
                    <a:pt x="3198076" y="367182"/>
                  </a:lnTo>
                  <a:lnTo>
                    <a:pt x="3196958" y="366712"/>
                  </a:lnTo>
                  <a:lnTo>
                    <a:pt x="3194329" y="366712"/>
                  </a:lnTo>
                  <a:lnTo>
                    <a:pt x="3193211" y="367182"/>
                  </a:lnTo>
                  <a:lnTo>
                    <a:pt x="3191345" y="369049"/>
                  </a:lnTo>
                  <a:lnTo>
                    <a:pt x="3190875" y="370166"/>
                  </a:lnTo>
                  <a:lnTo>
                    <a:pt x="3190875" y="372795"/>
                  </a:lnTo>
                  <a:lnTo>
                    <a:pt x="3191345" y="373913"/>
                  </a:lnTo>
                  <a:lnTo>
                    <a:pt x="3193211" y="375780"/>
                  </a:lnTo>
                  <a:lnTo>
                    <a:pt x="3194329" y="376237"/>
                  </a:lnTo>
                  <a:lnTo>
                    <a:pt x="3196958" y="376237"/>
                  </a:lnTo>
                  <a:lnTo>
                    <a:pt x="3198076" y="375780"/>
                  </a:lnTo>
                  <a:lnTo>
                    <a:pt x="3199942" y="373913"/>
                  </a:lnTo>
                  <a:lnTo>
                    <a:pt x="3200400" y="372795"/>
                  </a:lnTo>
                  <a:lnTo>
                    <a:pt x="3200400" y="370166"/>
                  </a:lnTo>
                  <a:close/>
                </a:path>
                <a:path w="6438900" h="1109979">
                  <a:moveTo>
                    <a:pt x="3200400" y="3454"/>
                  </a:moveTo>
                  <a:lnTo>
                    <a:pt x="3199942" y="2336"/>
                  </a:lnTo>
                  <a:lnTo>
                    <a:pt x="3198076" y="469"/>
                  </a:lnTo>
                  <a:lnTo>
                    <a:pt x="3196958" y="0"/>
                  </a:lnTo>
                  <a:lnTo>
                    <a:pt x="3194329" y="0"/>
                  </a:lnTo>
                  <a:lnTo>
                    <a:pt x="3193211" y="469"/>
                  </a:lnTo>
                  <a:lnTo>
                    <a:pt x="3191345" y="2336"/>
                  </a:lnTo>
                  <a:lnTo>
                    <a:pt x="3190875" y="3454"/>
                  </a:lnTo>
                  <a:lnTo>
                    <a:pt x="3190875" y="6083"/>
                  </a:lnTo>
                  <a:lnTo>
                    <a:pt x="3191345" y="7200"/>
                  </a:lnTo>
                  <a:lnTo>
                    <a:pt x="3193211" y="9067"/>
                  </a:lnTo>
                  <a:lnTo>
                    <a:pt x="3194329" y="9525"/>
                  </a:lnTo>
                  <a:lnTo>
                    <a:pt x="3196958" y="9525"/>
                  </a:lnTo>
                  <a:lnTo>
                    <a:pt x="3198076" y="9067"/>
                  </a:lnTo>
                  <a:lnTo>
                    <a:pt x="3199942" y="7200"/>
                  </a:lnTo>
                  <a:lnTo>
                    <a:pt x="3200400" y="6083"/>
                  </a:lnTo>
                  <a:lnTo>
                    <a:pt x="3200400" y="3454"/>
                  </a:lnTo>
                  <a:close/>
                </a:path>
                <a:path w="6438900" h="1109979">
                  <a:moveTo>
                    <a:pt x="3248025" y="1103591"/>
                  </a:moveTo>
                  <a:lnTo>
                    <a:pt x="3247567" y="1102474"/>
                  </a:lnTo>
                  <a:lnTo>
                    <a:pt x="3245701" y="1100607"/>
                  </a:lnTo>
                  <a:lnTo>
                    <a:pt x="3244583" y="1100137"/>
                  </a:lnTo>
                  <a:lnTo>
                    <a:pt x="3241954" y="1100137"/>
                  </a:lnTo>
                  <a:lnTo>
                    <a:pt x="3240836" y="1100607"/>
                  </a:lnTo>
                  <a:lnTo>
                    <a:pt x="3238970" y="1102474"/>
                  </a:lnTo>
                  <a:lnTo>
                    <a:pt x="3238500" y="1103591"/>
                  </a:lnTo>
                  <a:lnTo>
                    <a:pt x="3238500" y="1106220"/>
                  </a:lnTo>
                  <a:lnTo>
                    <a:pt x="3238970" y="1107338"/>
                  </a:lnTo>
                  <a:lnTo>
                    <a:pt x="3240836" y="1109205"/>
                  </a:lnTo>
                  <a:lnTo>
                    <a:pt x="3241954" y="1109662"/>
                  </a:lnTo>
                  <a:lnTo>
                    <a:pt x="3244583" y="1109662"/>
                  </a:lnTo>
                  <a:lnTo>
                    <a:pt x="3245701" y="1109205"/>
                  </a:lnTo>
                  <a:lnTo>
                    <a:pt x="3247567" y="1107338"/>
                  </a:lnTo>
                  <a:lnTo>
                    <a:pt x="3248025" y="1106220"/>
                  </a:lnTo>
                  <a:lnTo>
                    <a:pt x="3248025" y="1103591"/>
                  </a:lnTo>
                  <a:close/>
                </a:path>
                <a:path w="6438900" h="1109979">
                  <a:moveTo>
                    <a:pt x="3248025" y="736879"/>
                  </a:moveTo>
                  <a:lnTo>
                    <a:pt x="3247567" y="735761"/>
                  </a:lnTo>
                  <a:lnTo>
                    <a:pt x="3245701" y="733894"/>
                  </a:lnTo>
                  <a:lnTo>
                    <a:pt x="3244583" y="733425"/>
                  </a:lnTo>
                  <a:lnTo>
                    <a:pt x="3241954" y="733425"/>
                  </a:lnTo>
                  <a:lnTo>
                    <a:pt x="3240836" y="733894"/>
                  </a:lnTo>
                  <a:lnTo>
                    <a:pt x="3238970" y="735761"/>
                  </a:lnTo>
                  <a:lnTo>
                    <a:pt x="3238500" y="736879"/>
                  </a:lnTo>
                  <a:lnTo>
                    <a:pt x="3238500" y="739508"/>
                  </a:lnTo>
                  <a:lnTo>
                    <a:pt x="3238970" y="740625"/>
                  </a:lnTo>
                  <a:lnTo>
                    <a:pt x="3240836" y="742492"/>
                  </a:lnTo>
                  <a:lnTo>
                    <a:pt x="3241954" y="742950"/>
                  </a:lnTo>
                  <a:lnTo>
                    <a:pt x="3244583" y="742950"/>
                  </a:lnTo>
                  <a:lnTo>
                    <a:pt x="3245701" y="742492"/>
                  </a:lnTo>
                  <a:lnTo>
                    <a:pt x="3247567" y="740625"/>
                  </a:lnTo>
                  <a:lnTo>
                    <a:pt x="3248025" y="739508"/>
                  </a:lnTo>
                  <a:lnTo>
                    <a:pt x="3248025" y="736879"/>
                  </a:lnTo>
                  <a:close/>
                </a:path>
                <a:path w="6438900" h="1109979">
                  <a:moveTo>
                    <a:pt x="3248025" y="370166"/>
                  </a:moveTo>
                  <a:lnTo>
                    <a:pt x="3247567" y="369049"/>
                  </a:lnTo>
                  <a:lnTo>
                    <a:pt x="3245701" y="367182"/>
                  </a:lnTo>
                  <a:lnTo>
                    <a:pt x="3244583" y="366712"/>
                  </a:lnTo>
                  <a:lnTo>
                    <a:pt x="3241954" y="366712"/>
                  </a:lnTo>
                  <a:lnTo>
                    <a:pt x="3240836" y="367182"/>
                  </a:lnTo>
                  <a:lnTo>
                    <a:pt x="3238970" y="369049"/>
                  </a:lnTo>
                  <a:lnTo>
                    <a:pt x="3238500" y="370166"/>
                  </a:lnTo>
                  <a:lnTo>
                    <a:pt x="3238500" y="372795"/>
                  </a:lnTo>
                  <a:lnTo>
                    <a:pt x="3238970" y="373913"/>
                  </a:lnTo>
                  <a:lnTo>
                    <a:pt x="3240836" y="375780"/>
                  </a:lnTo>
                  <a:lnTo>
                    <a:pt x="3241954" y="376237"/>
                  </a:lnTo>
                  <a:lnTo>
                    <a:pt x="3244583" y="376237"/>
                  </a:lnTo>
                  <a:lnTo>
                    <a:pt x="3245701" y="375780"/>
                  </a:lnTo>
                  <a:lnTo>
                    <a:pt x="3247567" y="373913"/>
                  </a:lnTo>
                  <a:lnTo>
                    <a:pt x="3248025" y="372795"/>
                  </a:lnTo>
                  <a:lnTo>
                    <a:pt x="3248025" y="370166"/>
                  </a:lnTo>
                  <a:close/>
                </a:path>
                <a:path w="6438900" h="1109979">
                  <a:moveTo>
                    <a:pt x="3248025" y="3454"/>
                  </a:moveTo>
                  <a:lnTo>
                    <a:pt x="3247567" y="2336"/>
                  </a:lnTo>
                  <a:lnTo>
                    <a:pt x="3245701" y="469"/>
                  </a:lnTo>
                  <a:lnTo>
                    <a:pt x="3244583" y="0"/>
                  </a:lnTo>
                  <a:lnTo>
                    <a:pt x="3241954" y="0"/>
                  </a:lnTo>
                  <a:lnTo>
                    <a:pt x="3240836" y="469"/>
                  </a:lnTo>
                  <a:lnTo>
                    <a:pt x="3238970" y="2336"/>
                  </a:lnTo>
                  <a:lnTo>
                    <a:pt x="3238500" y="3454"/>
                  </a:lnTo>
                  <a:lnTo>
                    <a:pt x="3238500" y="6083"/>
                  </a:lnTo>
                  <a:lnTo>
                    <a:pt x="3238970" y="7200"/>
                  </a:lnTo>
                  <a:lnTo>
                    <a:pt x="3240836" y="9067"/>
                  </a:lnTo>
                  <a:lnTo>
                    <a:pt x="3241954" y="9525"/>
                  </a:lnTo>
                  <a:lnTo>
                    <a:pt x="3244583" y="9525"/>
                  </a:lnTo>
                  <a:lnTo>
                    <a:pt x="3245701" y="9067"/>
                  </a:lnTo>
                  <a:lnTo>
                    <a:pt x="3247567" y="7200"/>
                  </a:lnTo>
                  <a:lnTo>
                    <a:pt x="3248025" y="6083"/>
                  </a:lnTo>
                  <a:lnTo>
                    <a:pt x="3248025" y="3454"/>
                  </a:lnTo>
                  <a:close/>
                </a:path>
                <a:path w="6438900" h="1109979">
                  <a:moveTo>
                    <a:pt x="3295650" y="1103591"/>
                  </a:moveTo>
                  <a:lnTo>
                    <a:pt x="3295192" y="1102474"/>
                  </a:lnTo>
                  <a:lnTo>
                    <a:pt x="3293326" y="1100607"/>
                  </a:lnTo>
                  <a:lnTo>
                    <a:pt x="3292208" y="1100137"/>
                  </a:lnTo>
                  <a:lnTo>
                    <a:pt x="3289579" y="1100137"/>
                  </a:lnTo>
                  <a:lnTo>
                    <a:pt x="3288461" y="1100607"/>
                  </a:lnTo>
                  <a:lnTo>
                    <a:pt x="3286595" y="1102474"/>
                  </a:lnTo>
                  <a:lnTo>
                    <a:pt x="3286125" y="1103591"/>
                  </a:lnTo>
                  <a:lnTo>
                    <a:pt x="3286125" y="1106220"/>
                  </a:lnTo>
                  <a:lnTo>
                    <a:pt x="3286595" y="1107338"/>
                  </a:lnTo>
                  <a:lnTo>
                    <a:pt x="3288461" y="1109205"/>
                  </a:lnTo>
                  <a:lnTo>
                    <a:pt x="3289579" y="1109662"/>
                  </a:lnTo>
                  <a:lnTo>
                    <a:pt x="3292208" y="1109662"/>
                  </a:lnTo>
                  <a:lnTo>
                    <a:pt x="3293326" y="1109205"/>
                  </a:lnTo>
                  <a:lnTo>
                    <a:pt x="3295192" y="1107338"/>
                  </a:lnTo>
                  <a:lnTo>
                    <a:pt x="3295650" y="1106220"/>
                  </a:lnTo>
                  <a:lnTo>
                    <a:pt x="3295650" y="1103591"/>
                  </a:lnTo>
                  <a:close/>
                </a:path>
                <a:path w="6438900" h="1109979">
                  <a:moveTo>
                    <a:pt x="3295650" y="736879"/>
                  </a:moveTo>
                  <a:lnTo>
                    <a:pt x="3295192" y="735761"/>
                  </a:lnTo>
                  <a:lnTo>
                    <a:pt x="3293326" y="733894"/>
                  </a:lnTo>
                  <a:lnTo>
                    <a:pt x="3292208" y="733425"/>
                  </a:lnTo>
                  <a:lnTo>
                    <a:pt x="3289579" y="733425"/>
                  </a:lnTo>
                  <a:lnTo>
                    <a:pt x="3288461" y="733894"/>
                  </a:lnTo>
                  <a:lnTo>
                    <a:pt x="3286595" y="735761"/>
                  </a:lnTo>
                  <a:lnTo>
                    <a:pt x="3286125" y="736879"/>
                  </a:lnTo>
                  <a:lnTo>
                    <a:pt x="3286125" y="739508"/>
                  </a:lnTo>
                  <a:lnTo>
                    <a:pt x="3286595" y="740625"/>
                  </a:lnTo>
                  <a:lnTo>
                    <a:pt x="3288461" y="742492"/>
                  </a:lnTo>
                  <a:lnTo>
                    <a:pt x="3289579" y="742950"/>
                  </a:lnTo>
                  <a:lnTo>
                    <a:pt x="3292208" y="742950"/>
                  </a:lnTo>
                  <a:lnTo>
                    <a:pt x="3293326" y="742492"/>
                  </a:lnTo>
                  <a:lnTo>
                    <a:pt x="3295192" y="740625"/>
                  </a:lnTo>
                  <a:lnTo>
                    <a:pt x="3295650" y="739508"/>
                  </a:lnTo>
                  <a:lnTo>
                    <a:pt x="3295650" y="736879"/>
                  </a:lnTo>
                  <a:close/>
                </a:path>
                <a:path w="6438900" h="1109979">
                  <a:moveTo>
                    <a:pt x="3295650" y="370166"/>
                  </a:moveTo>
                  <a:lnTo>
                    <a:pt x="3295192" y="369049"/>
                  </a:lnTo>
                  <a:lnTo>
                    <a:pt x="3293326" y="367182"/>
                  </a:lnTo>
                  <a:lnTo>
                    <a:pt x="3292208" y="366712"/>
                  </a:lnTo>
                  <a:lnTo>
                    <a:pt x="3289579" y="366712"/>
                  </a:lnTo>
                  <a:lnTo>
                    <a:pt x="3288461" y="367182"/>
                  </a:lnTo>
                  <a:lnTo>
                    <a:pt x="3286595" y="369049"/>
                  </a:lnTo>
                  <a:lnTo>
                    <a:pt x="3286125" y="370166"/>
                  </a:lnTo>
                  <a:lnTo>
                    <a:pt x="3286125" y="372795"/>
                  </a:lnTo>
                  <a:lnTo>
                    <a:pt x="3286595" y="373913"/>
                  </a:lnTo>
                  <a:lnTo>
                    <a:pt x="3288461" y="375780"/>
                  </a:lnTo>
                  <a:lnTo>
                    <a:pt x="3289579" y="376237"/>
                  </a:lnTo>
                  <a:lnTo>
                    <a:pt x="3292208" y="376237"/>
                  </a:lnTo>
                  <a:lnTo>
                    <a:pt x="3293326" y="375780"/>
                  </a:lnTo>
                  <a:lnTo>
                    <a:pt x="3295192" y="373913"/>
                  </a:lnTo>
                  <a:lnTo>
                    <a:pt x="3295650" y="372795"/>
                  </a:lnTo>
                  <a:lnTo>
                    <a:pt x="3295650" y="370166"/>
                  </a:lnTo>
                  <a:close/>
                </a:path>
                <a:path w="6438900" h="1109979">
                  <a:moveTo>
                    <a:pt x="3295650" y="3454"/>
                  </a:moveTo>
                  <a:lnTo>
                    <a:pt x="3295192" y="2336"/>
                  </a:lnTo>
                  <a:lnTo>
                    <a:pt x="3293326" y="469"/>
                  </a:lnTo>
                  <a:lnTo>
                    <a:pt x="3292208" y="0"/>
                  </a:lnTo>
                  <a:lnTo>
                    <a:pt x="3289579" y="0"/>
                  </a:lnTo>
                  <a:lnTo>
                    <a:pt x="3288461" y="469"/>
                  </a:lnTo>
                  <a:lnTo>
                    <a:pt x="3286595" y="2336"/>
                  </a:lnTo>
                  <a:lnTo>
                    <a:pt x="3286125" y="3454"/>
                  </a:lnTo>
                  <a:lnTo>
                    <a:pt x="3286125" y="6083"/>
                  </a:lnTo>
                  <a:lnTo>
                    <a:pt x="3286595" y="7200"/>
                  </a:lnTo>
                  <a:lnTo>
                    <a:pt x="3288461" y="9067"/>
                  </a:lnTo>
                  <a:lnTo>
                    <a:pt x="3289579" y="9525"/>
                  </a:lnTo>
                  <a:lnTo>
                    <a:pt x="3292208" y="9525"/>
                  </a:lnTo>
                  <a:lnTo>
                    <a:pt x="3293326" y="9067"/>
                  </a:lnTo>
                  <a:lnTo>
                    <a:pt x="3295192" y="7200"/>
                  </a:lnTo>
                  <a:lnTo>
                    <a:pt x="3295650" y="6083"/>
                  </a:lnTo>
                  <a:lnTo>
                    <a:pt x="3295650" y="3454"/>
                  </a:lnTo>
                  <a:close/>
                </a:path>
                <a:path w="6438900" h="1109979">
                  <a:moveTo>
                    <a:pt x="3343275" y="1103591"/>
                  </a:moveTo>
                  <a:lnTo>
                    <a:pt x="3342817" y="1102474"/>
                  </a:lnTo>
                  <a:lnTo>
                    <a:pt x="3340951" y="1100607"/>
                  </a:lnTo>
                  <a:lnTo>
                    <a:pt x="3339833" y="1100137"/>
                  </a:lnTo>
                  <a:lnTo>
                    <a:pt x="3337204" y="1100137"/>
                  </a:lnTo>
                  <a:lnTo>
                    <a:pt x="3336074" y="1100607"/>
                  </a:lnTo>
                  <a:lnTo>
                    <a:pt x="3334220" y="1102474"/>
                  </a:lnTo>
                  <a:lnTo>
                    <a:pt x="3333750" y="1103591"/>
                  </a:lnTo>
                  <a:lnTo>
                    <a:pt x="3333750" y="1106220"/>
                  </a:lnTo>
                  <a:lnTo>
                    <a:pt x="3334220" y="1107338"/>
                  </a:lnTo>
                  <a:lnTo>
                    <a:pt x="3336074" y="1109205"/>
                  </a:lnTo>
                  <a:lnTo>
                    <a:pt x="3337204" y="1109662"/>
                  </a:lnTo>
                  <a:lnTo>
                    <a:pt x="3339833" y="1109662"/>
                  </a:lnTo>
                  <a:lnTo>
                    <a:pt x="3340951" y="1109205"/>
                  </a:lnTo>
                  <a:lnTo>
                    <a:pt x="3342817" y="1107338"/>
                  </a:lnTo>
                  <a:lnTo>
                    <a:pt x="3343275" y="1106220"/>
                  </a:lnTo>
                  <a:lnTo>
                    <a:pt x="3343275" y="1103591"/>
                  </a:lnTo>
                  <a:close/>
                </a:path>
                <a:path w="6438900" h="1109979">
                  <a:moveTo>
                    <a:pt x="3343275" y="736879"/>
                  </a:moveTo>
                  <a:lnTo>
                    <a:pt x="3342817" y="735761"/>
                  </a:lnTo>
                  <a:lnTo>
                    <a:pt x="3340951" y="733894"/>
                  </a:lnTo>
                  <a:lnTo>
                    <a:pt x="3339833" y="733425"/>
                  </a:lnTo>
                  <a:lnTo>
                    <a:pt x="3337204" y="733425"/>
                  </a:lnTo>
                  <a:lnTo>
                    <a:pt x="3336074" y="733894"/>
                  </a:lnTo>
                  <a:lnTo>
                    <a:pt x="3334220" y="735761"/>
                  </a:lnTo>
                  <a:lnTo>
                    <a:pt x="3333750" y="736879"/>
                  </a:lnTo>
                  <a:lnTo>
                    <a:pt x="3333750" y="739508"/>
                  </a:lnTo>
                  <a:lnTo>
                    <a:pt x="3334220" y="740625"/>
                  </a:lnTo>
                  <a:lnTo>
                    <a:pt x="3336074" y="742492"/>
                  </a:lnTo>
                  <a:lnTo>
                    <a:pt x="3337204" y="742950"/>
                  </a:lnTo>
                  <a:lnTo>
                    <a:pt x="3339833" y="742950"/>
                  </a:lnTo>
                  <a:lnTo>
                    <a:pt x="3340951" y="742492"/>
                  </a:lnTo>
                  <a:lnTo>
                    <a:pt x="3342817" y="740625"/>
                  </a:lnTo>
                  <a:lnTo>
                    <a:pt x="3343275" y="739508"/>
                  </a:lnTo>
                  <a:lnTo>
                    <a:pt x="3343275" y="736879"/>
                  </a:lnTo>
                  <a:close/>
                </a:path>
                <a:path w="6438900" h="1109979">
                  <a:moveTo>
                    <a:pt x="3343275" y="370166"/>
                  </a:moveTo>
                  <a:lnTo>
                    <a:pt x="3342817" y="369049"/>
                  </a:lnTo>
                  <a:lnTo>
                    <a:pt x="3340951" y="367182"/>
                  </a:lnTo>
                  <a:lnTo>
                    <a:pt x="3339833" y="366712"/>
                  </a:lnTo>
                  <a:lnTo>
                    <a:pt x="3337204" y="366712"/>
                  </a:lnTo>
                  <a:lnTo>
                    <a:pt x="3336074" y="367182"/>
                  </a:lnTo>
                  <a:lnTo>
                    <a:pt x="3334220" y="369049"/>
                  </a:lnTo>
                  <a:lnTo>
                    <a:pt x="3333750" y="370166"/>
                  </a:lnTo>
                  <a:lnTo>
                    <a:pt x="3333750" y="372795"/>
                  </a:lnTo>
                  <a:lnTo>
                    <a:pt x="3334220" y="373913"/>
                  </a:lnTo>
                  <a:lnTo>
                    <a:pt x="3336074" y="375780"/>
                  </a:lnTo>
                  <a:lnTo>
                    <a:pt x="3337204" y="376237"/>
                  </a:lnTo>
                  <a:lnTo>
                    <a:pt x="3339833" y="376237"/>
                  </a:lnTo>
                  <a:lnTo>
                    <a:pt x="3340951" y="375780"/>
                  </a:lnTo>
                  <a:lnTo>
                    <a:pt x="3342817" y="373913"/>
                  </a:lnTo>
                  <a:lnTo>
                    <a:pt x="3343275" y="372795"/>
                  </a:lnTo>
                  <a:lnTo>
                    <a:pt x="3343275" y="370166"/>
                  </a:lnTo>
                  <a:close/>
                </a:path>
                <a:path w="6438900" h="1109979">
                  <a:moveTo>
                    <a:pt x="3343275" y="3454"/>
                  </a:moveTo>
                  <a:lnTo>
                    <a:pt x="3342817" y="2336"/>
                  </a:lnTo>
                  <a:lnTo>
                    <a:pt x="3340951" y="469"/>
                  </a:lnTo>
                  <a:lnTo>
                    <a:pt x="3339833" y="0"/>
                  </a:lnTo>
                  <a:lnTo>
                    <a:pt x="3337204" y="0"/>
                  </a:lnTo>
                  <a:lnTo>
                    <a:pt x="3336074" y="469"/>
                  </a:lnTo>
                  <a:lnTo>
                    <a:pt x="3334220" y="2336"/>
                  </a:lnTo>
                  <a:lnTo>
                    <a:pt x="3333750" y="3454"/>
                  </a:lnTo>
                  <a:lnTo>
                    <a:pt x="3333750" y="6083"/>
                  </a:lnTo>
                  <a:lnTo>
                    <a:pt x="3334220" y="7200"/>
                  </a:lnTo>
                  <a:lnTo>
                    <a:pt x="3336074" y="9067"/>
                  </a:lnTo>
                  <a:lnTo>
                    <a:pt x="3337204" y="9525"/>
                  </a:lnTo>
                  <a:lnTo>
                    <a:pt x="3339833" y="9525"/>
                  </a:lnTo>
                  <a:lnTo>
                    <a:pt x="3340951" y="9067"/>
                  </a:lnTo>
                  <a:lnTo>
                    <a:pt x="3342817" y="7200"/>
                  </a:lnTo>
                  <a:lnTo>
                    <a:pt x="3343275" y="6083"/>
                  </a:lnTo>
                  <a:lnTo>
                    <a:pt x="3343275" y="3454"/>
                  </a:lnTo>
                  <a:close/>
                </a:path>
                <a:path w="6438900" h="1109979">
                  <a:moveTo>
                    <a:pt x="3390900" y="1103591"/>
                  </a:moveTo>
                  <a:lnTo>
                    <a:pt x="3390442" y="1102474"/>
                  </a:lnTo>
                  <a:lnTo>
                    <a:pt x="3388576" y="1100607"/>
                  </a:lnTo>
                  <a:lnTo>
                    <a:pt x="3387458" y="1100137"/>
                  </a:lnTo>
                  <a:lnTo>
                    <a:pt x="3384829" y="1100137"/>
                  </a:lnTo>
                  <a:lnTo>
                    <a:pt x="3383699" y="1100607"/>
                  </a:lnTo>
                  <a:lnTo>
                    <a:pt x="3381845" y="1102474"/>
                  </a:lnTo>
                  <a:lnTo>
                    <a:pt x="3381375" y="1103591"/>
                  </a:lnTo>
                  <a:lnTo>
                    <a:pt x="3381375" y="1106220"/>
                  </a:lnTo>
                  <a:lnTo>
                    <a:pt x="3381845" y="1107338"/>
                  </a:lnTo>
                  <a:lnTo>
                    <a:pt x="3383699" y="1109205"/>
                  </a:lnTo>
                  <a:lnTo>
                    <a:pt x="3384829" y="1109662"/>
                  </a:lnTo>
                  <a:lnTo>
                    <a:pt x="3387458" y="1109662"/>
                  </a:lnTo>
                  <a:lnTo>
                    <a:pt x="3388576" y="1109205"/>
                  </a:lnTo>
                  <a:lnTo>
                    <a:pt x="3390442" y="1107338"/>
                  </a:lnTo>
                  <a:lnTo>
                    <a:pt x="3390900" y="1106220"/>
                  </a:lnTo>
                  <a:lnTo>
                    <a:pt x="3390900" y="1103591"/>
                  </a:lnTo>
                  <a:close/>
                </a:path>
                <a:path w="6438900" h="1109979">
                  <a:moveTo>
                    <a:pt x="3390900" y="736879"/>
                  </a:moveTo>
                  <a:lnTo>
                    <a:pt x="3390442" y="735761"/>
                  </a:lnTo>
                  <a:lnTo>
                    <a:pt x="3388576" y="733894"/>
                  </a:lnTo>
                  <a:lnTo>
                    <a:pt x="3387458" y="733425"/>
                  </a:lnTo>
                  <a:lnTo>
                    <a:pt x="3384829" y="733425"/>
                  </a:lnTo>
                  <a:lnTo>
                    <a:pt x="3383699" y="733894"/>
                  </a:lnTo>
                  <a:lnTo>
                    <a:pt x="3381845" y="735761"/>
                  </a:lnTo>
                  <a:lnTo>
                    <a:pt x="3381375" y="736879"/>
                  </a:lnTo>
                  <a:lnTo>
                    <a:pt x="3381375" y="739508"/>
                  </a:lnTo>
                  <a:lnTo>
                    <a:pt x="3381845" y="740625"/>
                  </a:lnTo>
                  <a:lnTo>
                    <a:pt x="3383699" y="742492"/>
                  </a:lnTo>
                  <a:lnTo>
                    <a:pt x="3384829" y="742950"/>
                  </a:lnTo>
                  <a:lnTo>
                    <a:pt x="3387458" y="742950"/>
                  </a:lnTo>
                  <a:lnTo>
                    <a:pt x="3388576" y="742492"/>
                  </a:lnTo>
                  <a:lnTo>
                    <a:pt x="3390442" y="740625"/>
                  </a:lnTo>
                  <a:lnTo>
                    <a:pt x="3390900" y="739508"/>
                  </a:lnTo>
                  <a:lnTo>
                    <a:pt x="3390900" y="736879"/>
                  </a:lnTo>
                  <a:close/>
                </a:path>
                <a:path w="6438900" h="1109979">
                  <a:moveTo>
                    <a:pt x="3390900" y="370166"/>
                  </a:moveTo>
                  <a:lnTo>
                    <a:pt x="3390442" y="369049"/>
                  </a:lnTo>
                  <a:lnTo>
                    <a:pt x="3388576" y="367182"/>
                  </a:lnTo>
                  <a:lnTo>
                    <a:pt x="3387458" y="366712"/>
                  </a:lnTo>
                  <a:lnTo>
                    <a:pt x="3384829" y="366712"/>
                  </a:lnTo>
                  <a:lnTo>
                    <a:pt x="3383699" y="367182"/>
                  </a:lnTo>
                  <a:lnTo>
                    <a:pt x="3381845" y="369049"/>
                  </a:lnTo>
                  <a:lnTo>
                    <a:pt x="3381375" y="370166"/>
                  </a:lnTo>
                  <a:lnTo>
                    <a:pt x="3381375" y="372795"/>
                  </a:lnTo>
                  <a:lnTo>
                    <a:pt x="3381845" y="373913"/>
                  </a:lnTo>
                  <a:lnTo>
                    <a:pt x="3383699" y="375780"/>
                  </a:lnTo>
                  <a:lnTo>
                    <a:pt x="3384829" y="376237"/>
                  </a:lnTo>
                  <a:lnTo>
                    <a:pt x="3387458" y="376237"/>
                  </a:lnTo>
                  <a:lnTo>
                    <a:pt x="3388576" y="375780"/>
                  </a:lnTo>
                  <a:lnTo>
                    <a:pt x="3390442" y="373913"/>
                  </a:lnTo>
                  <a:lnTo>
                    <a:pt x="3390900" y="372795"/>
                  </a:lnTo>
                  <a:lnTo>
                    <a:pt x="3390900" y="370166"/>
                  </a:lnTo>
                  <a:close/>
                </a:path>
                <a:path w="6438900" h="1109979">
                  <a:moveTo>
                    <a:pt x="3390900" y="3454"/>
                  </a:moveTo>
                  <a:lnTo>
                    <a:pt x="3390442" y="2336"/>
                  </a:lnTo>
                  <a:lnTo>
                    <a:pt x="3388576" y="469"/>
                  </a:lnTo>
                  <a:lnTo>
                    <a:pt x="3387458" y="0"/>
                  </a:lnTo>
                  <a:lnTo>
                    <a:pt x="3384829" y="0"/>
                  </a:lnTo>
                  <a:lnTo>
                    <a:pt x="3383699" y="469"/>
                  </a:lnTo>
                  <a:lnTo>
                    <a:pt x="3381845" y="2336"/>
                  </a:lnTo>
                  <a:lnTo>
                    <a:pt x="3381375" y="3454"/>
                  </a:lnTo>
                  <a:lnTo>
                    <a:pt x="3381375" y="6083"/>
                  </a:lnTo>
                  <a:lnTo>
                    <a:pt x="3381845" y="7200"/>
                  </a:lnTo>
                  <a:lnTo>
                    <a:pt x="3383699" y="9067"/>
                  </a:lnTo>
                  <a:lnTo>
                    <a:pt x="3384829" y="9525"/>
                  </a:lnTo>
                  <a:lnTo>
                    <a:pt x="3387458" y="9525"/>
                  </a:lnTo>
                  <a:lnTo>
                    <a:pt x="3388576" y="9067"/>
                  </a:lnTo>
                  <a:lnTo>
                    <a:pt x="3390442" y="7200"/>
                  </a:lnTo>
                  <a:lnTo>
                    <a:pt x="3390900" y="6083"/>
                  </a:lnTo>
                  <a:lnTo>
                    <a:pt x="3390900" y="3454"/>
                  </a:lnTo>
                  <a:close/>
                </a:path>
                <a:path w="6438900" h="1109979">
                  <a:moveTo>
                    <a:pt x="3438525" y="1103591"/>
                  </a:moveTo>
                  <a:lnTo>
                    <a:pt x="3438067" y="1102474"/>
                  </a:lnTo>
                  <a:lnTo>
                    <a:pt x="3436201" y="1100607"/>
                  </a:lnTo>
                  <a:lnTo>
                    <a:pt x="3435083" y="1100137"/>
                  </a:lnTo>
                  <a:lnTo>
                    <a:pt x="3432454" y="1100137"/>
                  </a:lnTo>
                  <a:lnTo>
                    <a:pt x="3431336" y="1100607"/>
                  </a:lnTo>
                  <a:lnTo>
                    <a:pt x="3429470" y="1102474"/>
                  </a:lnTo>
                  <a:lnTo>
                    <a:pt x="3429000" y="1103591"/>
                  </a:lnTo>
                  <a:lnTo>
                    <a:pt x="3429000" y="1106220"/>
                  </a:lnTo>
                  <a:lnTo>
                    <a:pt x="3429470" y="1107338"/>
                  </a:lnTo>
                  <a:lnTo>
                    <a:pt x="3431336" y="1109205"/>
                  </a:lnTo>
                  <a:lnTo>
                    <a:pt x="3432454" y="1109662"/>
                  </a:lnTo>
                  <a:lnTo>
                    <a:pt x="3435083" y="1109662"/>
                  </a:lnTo>
                  <a:lnTo>
                    <a:pt x="3436201" y="1109205"/>
                  </a:lnTo>
                  <a:lnTo>
                    <a:pt x="3438067" y="1107338"/>
                  </a:lnTo>
                  <a:lnTo>
                    <a:pt x="3438525" y="1106220"/>
                  </a:lnTo>
                  <a:lnTo>
                    <a:pt x="3438525" y="1103591"/>
                  </a:lnTo>
                  <a:close/>
                </a:path>
                <a:path w="6438900" h="1109979">
                  <a:moveTo>
                    <a:pt x="3438525" y="736879"/>
                  </a:moveTo>
                  <a:lnTo>
                    <a:pt x="3438067" y="735761"/>
                  </a:lnTo>
                  <a:lnTo>
                    <a:pt x="3436201" y="733894"/>
                  </a:lnTo>
                  <a:lnTo>
                    <a:pt x="3435083" y="733425"/>
                  </a:lnTo>
                  <a:lnTo>
                    <a:pt x="3432454" y="733425"/>
                  </a:lnTo>
                  <a:lnTo>
                    <a:pt x="3431336" y="733894"/>
                  </a:lnTo>
                  <a:lnTo>
                    <a:pt x="3429470" y="735761"/>
                  </a:lnTo>
                  <a:lnTo>
                    <a:pt x="3429000" y="736879"/>
                  </a:lnTo>
                  <a:lnTo>
                    <a:pt x="3429000" y="739508"/>
                  </a:lnTo>
                  <a:lnTo>
                    <a:pt x="3429470" y="740625"/>
                  </a:lnTo>
                  <a:lnTo>
                    <a:pt x="3431336" y="742492"/>
                  </a:lnTo>
                  <a:lnTo>
                    <a:pt x="3432454" y="742950"/>
                  </a:lnTo>
                  <a:lnTo>
                    <a:pt x="3435083" y="742950"/>
                  </a:lnTo>
                  <a:lnTo>
                    <a:pt x="3436201" y="742492"/>
                  </a:lnTo>
                  <a:lnTo>
                    <a:pt x="3438067" y="740625"/>
                  </a:lnTo>
                  <a:lnTo>
                    <a:pt x="3438525" y="739508"/>
                  </a:lnTo>
                  <a:lnTo>
                    <a:pt x="3438525" y="736879"/>
                  </a:lnTo>
                  <a:close/>
                </a:path>
                <a:path w="6438900" h="1109979">
                  <a:moveTo>
                    <a:pt x="3438525" y="370166"/>
                  </a:moveTo>
                  <a:lnTo>
                    <a:pt x="3438067" y="369049"/>
                  </a:lnTo>
                  <a:lnTo>
                    <a:pt x="3436201" y="367182"/>
                  </a:lnTo>
                  <a:lnTo>
                    <a:pt x="3435083" y="366712"/>
                  </a:lnTo>
                  <a:lnTo>
                    <a:pt x="3432454" y="366712"/>
                  </a:lnTo>
                  <a:lnTo>
                    <a:pt x="3431336" y="367182"/>
                  </a:lnTo>
                  <a:lnTo>
                    <a:pt x="3429470" y="369049"/>
                  </a:lnTo>
                  <a:lnTo>
                    <a:pt x="3429000" y="370166"/>
                  </a:lnTo>
                  <a:lnTo>
                    <a:pt x="3429000" y="372795"/>
                  </a:lnTo>
                  <a:lnTo>
                    <a:pt x="3429470" y="373913"/>
                  </a:lnTo>
                  <a:lnTo>
                    <a:pt x="3431336" y="375780"/>
                  </a:lnTo>
                  <a:lnTo>
                    <a:pt x="3432454" y="376237"/>
                  </a:lnTo>
                  <a:lnTo>
                    <a:pt x="3435083" y="376237"/>
                  </a:lnTo>
                  <a:lnTo>
                    <a:pt x="3436201" y="375780"/>
                  </a:lnTo>
                  <a:lnTo>
                    <a:pt x="3438067" y="373913"/>
                  </a:lnTo>
                  <a:lnTo>
                    <a:pt x="3438525" y="372795"/>
                  </a:lnTo>
                  <a:lnTo>
                    <a:pt x="3438525" y="370166"/>
                  </a:lnTo>
                  <a:close/>
                </a:path>
                <a:path w="6438900" h="1109979">
                  <a:moveTo>
                    <a:pt x="3438525" y="3454"/>
                  </a:moveTo>
                  <a:lnTo>
                    <a:pt x="3438067" y="2336"/>
                  </a:lnTo>
                  <a:lnTo>
                    <a:pt x="3436201" y="469"/>
                  </a:lnTo>
                  <a:lnTo>
                    <a:pt x="3435083" y="0"/>
                  </a:lnTo>
                  <a:lnTo>
                    <a:pt x="3432454" y="0"/>
                  </a:lnTo>
                  <a:lnTo>
                    <a:pt x="3431336" y="469"/>
                  </a:lnTo>
                  <a:lnTo>
                    <a:pt x="3429470" y="2336"/>
                  </a:lnTo>
                  <a:lnTo>
                    <a:pt x="3429000" y="3454"/>
                  </a:lnTo>
                  <a:lnTo>
                    <a:pt x="3429000" y="6083"/>
                  </a:lnTo>
                  <a:lnTo>
                    <a:pt x="3429470" y="7200"/>
                  </a:lnTo>
                  <a:lnTo>
                    <a:pt x="3431336" y="9067"/>
                  </a:lnTo>
                  <a:lnTo>
                    <a:pt x="3432454" y="9525"/>
                  </a:lnTo>
                  <a:lnTo>
                    <a:pt x="3435083" y="9525"/>
                  </a:lnTo>
                  <a:lnTo>
                    <a:pt x="3436201" y="9067"/>
                  </a:lnTo>
                  <a:lnTo>
                    <a:pt x="3438067" y="7200"/>
                  </a:lnTo>
                  <a:lnTo>
                    <a:pt x="3438525" y="6083"/>
                  </a:lnTo>
                  <a:lnTo>
                    <a:pt x="3438525" y="3454"/>
                  </a:lnTo>
                  <a:close/>
                </a:path>
                <a:path w="6438900" h="1109979">
                  <a:moveTo>
                    <a:pt x="3486150" y="1103591"/>
                  </a:moveTo>
                  <a:lnTo>
                    <a:pt x="3485692" y="1102474"/>
                  </a:lnTo>
                  <a:lnTo>
                    <a:pt x="3483826" y="1100607"/>
                  </a:lnTo>
                  <a:lnTo>
                    <a:pt x="3482708" y="1100137"/>
                  </a:lnTo>
                  <a:lnTo>
                    <a:pt x="3480079" y="1100137"/>
                  </a:lnTo>
                  <a:lnTo>
                    <a:pt x="3478961" y="1100607"/>
                  </a:lnTo>
                  <a:lnTo>
                    <a:pt x="3477095" y="1102474"/>
                  </a:lnTo>
                  <a:lnTo>
                    <a:pt x="3476625" y="1103591"/>
                  </a:lnTo>
                  <a:lnTo>
                    <a:pt x="3476625" y="1106220"/>
                  </a:lnTo>
                  <a:lnTo>
                    <a:pt x="3477095" y="1107338"/>
                  </a:lnTo>
                  <a:lnTo>
                    <a:pt x="3478961" y="1109205"/>
                  </a:lnTo>
                  <a:lnTo>
                    <a:pt x="3480079" y="1109662"/>
                  </a:lnTo>
                  <a:lnTo>
                    <a:pt x="3482708" y="1109662"/>
                  </a:lnTo>
                  <a:lnTo>
                    <a:pt x="3483826" y="1109205"/>
                  </a:lnTo>
                  <a:lnTo>
                    <a:pt x="3485692" y="1107338"/>
                  </a:lnTo>
                  <a:lnTo>
                    <a:pt x="3486150" y="1106220"/>
                  </a:lnTo>
                  <a:lnTo>
                    <a:pt x="3486150" y="1103591"/>
                  </a:lnTo>
                  <a:close/>
                </a:path>
                <a:path w="6438900" h="1109979">
                  <a:moveTo>
                    <a:pt x="3486150" y="736879"/>
                  </a:moveTo>
                  <a:lnTo>
                    <a:pt x="3485692" y="735761"/>
                  </a:lnTo>
                  <a:lnTo>
                    <a:pt x="3483826" y="733894"/>
                  </a:lnTo>
                  <a:lnTo>
                    <a:pt x="3482708" y="733425"/>
                  </a:lnTo>
                  <a:lnTo>
                    <a:pt x="3480079" y="733425"/>
                  </a:lnTo>
                  <a:lnTo>
                    <a:pt x="3478961" y="733894"/>
                  </a:lnTo>
                  <a:lnTo>
                    <a:pt x="3477095" y="735761"/>
                  </a:lnTo>
                  <a:lnTo>
                    <a:pt x="3476625" y="736879"/>
                  </a:lnTo>
                  <a:lnTo>
                    <a:pt x="3476625" y="739508"/>
                  </a:lnTo>
                  <a:lnTo>
                    <a:pt x="3477095" y="740625"/>
                  </a:lnTo>
                  <a:lnTo>
                    <a:pt x="3478961" y="742492"/>
                  </a:lnTo>
                  <a:lnTo>
                    <a:pt x="3480079" y="742950"/>
                  </a:lnTo>
                  <a:lnTo>
                    <a:pt x="3482708" y="742950"/>
                  </a:lnTo>
                  <a:lnTo>
                    <a:pt x="3483826" y="742492"/>
                  </a:lnTo>
                  <a:lnTo>
                    <a:pt x="3485692" y="740625"/>
                  </a:lnTo>
                  <a:lnTo>
                    <a:pt x="3486150" y="739508"/>
                  </a:lnTo>
                  <a:lnTo>
                    <a:pt x="3486150" y="736879"/>
                  </a:lnTo>
                  <a:close/>
                </a:path>
                <a:path w="6438900" h="1109979">
                  <a:moveTo>
                    <a:pt x="3486150" y="370166"/>
                  </a:moveTo>
                  <a:lnTo>
                    <a:pt x="3485692" y="369049"/>
                  </a:lnTo>
                  <a:lnTo>
                    <a:pt x="3483826" y="367182"/>
                  </a:lnTo>
                  <a:lnTo>
                    <a:pt x="3482708" y="366712"/>
                  </a:lnTo>
                  <a:lnTo>
                    <a:pt x="3480079" y="366712"/>
                  </a:lnTo>
                  <a:lnTo>
                    <a:pt x="3478961" y="367182"/>
                  </a:lnTo>
                  <a:lnTo>
                    <a:pt x="3477095" y="369049"/>
                  </a:lnTo>
                  <a:lnTo>
                    <a:pt x="3476625" y="370166"/>
                  </a:lnTo>
                  <a:lnTo>
                    <a:pt x="3476625" y="372795"/>
                  </a:lnTo>
                  <a:lnTo>
                    <a:pt x="3477095" y="373913"/>
                  </a:lnTo>
                  <a:lnTo>
                    <a:pt x="3478961" y="375780"/>
                  </a:lnTo>
                  <a:lnTo>
                    <a:pt x="3480079" y="376237"/>
                  </a:lnTo>
                  <a:lnTo>
                    <a:pt x="3482708" y="376237"/>
                  </a:lnTo>
                  <a:lnTo>
                    <a:pt x="3483826" y="375780"/>
                  </a:lnTo>
                  <a:lnTo>
                    <a:pt x="3485692" y="373913"/>
                  </a:lnTo>
                  <a:lnTo>
                    <a:pt x="3486150" y="372795"/>
                  </a:lnTo>
                  <a:lnTo>
                    <a:pt x="3486150" y="370166"/>
                  </a:lnTo>
                  <a:close/>
                </a:path>
                <a:path w="6438900" h="1109979">
                  <a:moveTo>
                    <a:pt x="3486150" y="3454"/>
                  </a:moveTo>
                  <a:lnTo>
                    <a:pt x="3485692" y="2336"/>
                  </a:lnTo>
                  <a:lnTo>
                    <a:pt x="3483826" y="469"/>
                  </a:lnTo>
                  <a:lnTo>
                    <a:pt x="3482708" y="0"/>
                  </a:lnTo>
                  <a:lnTo>
                    <a:pt x="3480079" y="0"/>
                  </a:lnTo>
                  <a:lnTo>
                    <a:pt x="3478961" y="469"/>
                  </a:lnTo>
                  <a:lnTo>
                    <a:pt x="3477095" y="2336"/>
                  </a:lnTo>
                  <a:lnTo>
                    <a:pt x="3476625" y="3454"/>
                  </a:lnTo>
                  <a:lnTo>
                    <a:pt x="3476625" y="6083"/>
                  </a:lnTo>
                  <a:lnTo>
                    <a:pt x="3477095" y="7200"/>
                  </a:lnTo>
                  <a:lnTo>
                    <a:pt x="3478961" y="9067"/>
                  </a:lnTo>
                  <a:lnTo>
                    <a:pt x="3480079" y="9525"/>
                  </a:lnTo>
                  <a:lnTo>
                    <a:pt x="3482708" y="9525"/>
                  </a:lnTo>
                  <a:lnTo>
                    <a:pt x="3483826" y="9067"/>
                  </a:lnTo>
                  <a:lnTo>
                    <a:pt x="3485692" y="7200"/>
                  </a:lnTo>
                  <a:lnTo>
                    <a:pt x="3486150" y="6083"/>
                  </a:lnTo>
                  <a:lnTo>
                    <a:pt x="3486150" y="3454"/>
                  </a:lnTo>
                  <a:close/>
                </a:path>
                <a:path w="6438900" h="1109979">
                  <a:moveTo>
                    <a:pt x="3533775" y="1103591"/>
                  </a:moveTo>
                  <a:lnTo>
                    <a:pt x="3533317" y="1102474"/>
                  </a:lnTo>
                  <a:lnTo>
                    <a:pt x="3531451" y="1100607"/>
                  </a:lnTo>
                  <a:lnTo>
                    <a:pt x="3530333" y="1100137"/>
                  </a:lnTo>
                  <a:lnTo>
                    <a:pt x="3527704" y="1100137"/>
                  </a:lnTo>
                  <a:lnTo>
                    <a:pt x="3526586" y="1100607"/>
                  </a:lnTo>
                  <a:lnTo>
                    <a:pt x="3524720" y="1102474"/>
                  </a:lnTo>
                  <a:lnTo>
                    <a:pt x="3524250" y="1103591"/>
                  </a:lnTo>
                  <a:lnTo>
                    <a:pt x="3524250" y="1106220"/>
                  </a:lnTo>
                  <a:lnTo>
                    <a:pt x="3524720" y="1107338"/>
                  </a:lnTo>
                  <a:lnTo>
                    <a:pt x="3526586" y="1109205"/>
                  </a:lnTo>
                  <a:lnTo>
                    <a:pt x="3527704" y="1109662"/>
                  </a:lnTo>
                  <a:lnTo>
                    <a:pt x="3530333" y="1109662"/>
                  </a:lnTo>
                  <a:lnTo>
                    <a:pt x="3531451" y="1109205"/>
                  </a:lnTo>
                  <a:lnTo>
                    <a:pt x="3533317" y="1107338"/>
                  </a:lnTo>
                  <a:lnTo>
                    <a:pt x="3533775" y="1106220"/>
                  </a:lnTo>
                  <a:lnTo>
                    <a:pt x="3533775" y="1103591"/>
                  </a:lnTo>
                  <a:close/>
                </a:path>
                <a:path w="6438900" h="1109979">
                  <a:moveTo>
                    <a:pt x="3533775" y="736879"/>
                  </a:moveTo>
                  <a:lnTo>
                    <a:pt x="3533317" y="735761"/>
                  </a:lnTo>
                  <a:lnTo>
                    <a:pt x="3531451" y="733894"/>
                  </a:lnTo>
                  <a:lnTo>
                    <a:pt x="3530333" y="733425"/>
                  </a:lnTo>
                  <a:lnTo>
                    <a:pt x="3527704" y="733425"/>
                  </a:lnTo>
                  <a:lnTo>
                    <a:pt x="3526586" y="733894"/>
                  </a:lnTo>
                  <a:lnTo>
                    <a:pt x="3524720" y="735761"/>
                  </a:lnTo>
                  <a:lnTo>
                    <a:pt x="3524250" y="736879"/>
                  </a:lnTo>
                  <a:lnTo>
                    <a:pt x="3524250" y="739508"/>
                  </a:lnTo>
                  <a:lnTo>
                    <a:pt x="3524720" y="740625"/>
                  </a:lnTo>
                  <a:lnTo>
                    <a:pt x="3526586" y="742492"/>
                  </a:lnTo>
                  <a:lnTo>
                    <a:pt x="3527704" y="742950"/>
                  </a:lnTo>
                  <a:lnTo>
                    <a:pt x="3530333" y="742950"/>
                  </a:lnTo>
                  <a:lnTo>
                    <a:pt x="3531451" y="742492"/>
                  </a:lnTo>
                  <a:lnTo>
                    <a:pt x="3533317" y="740625"/>
                  </a:lnTo>
                  <a:lnTo>
                    <a:pt x="3533775" y="739508"/>
                  </a:lnTo>
                  <a:lnTo>
                    <a:pt x="3533775" y="736879"/>
                  </a:lnTo>
                  <a:close/>
                </a:path>
                <a:path w="6438900" h="1109979">
                  <a:moveTo>
                    <a:pt x="3533775" y="370166"/>
                  </a:moveTo>
                  <a:lnTo>
                    <a:pt x="3533317" y="369049"/>
                  </a:lnTo>
                  <a:lnTo>
                    <a:pt x="3531451" y="367182"/>
                  </a:lnTo>
                  <a:lnTo>
                    <a:pt x="3530333" y="366712"/>
                  </a:lnTo>
                  <a:lnTo>
                    <a:pt x="3527704" y="366712"/>
                  </a:lnTo>
                  <a:lnTo>
                    <a:pt x="3526586" y="367182"/>
                  </a:lnTo>
                  <a:lnTo>
                    <a:pt x="3524720" y="369049"/>
                  </a:lnTo>
                  <a:lnTo>
                    <a:pt x="3524250" y="370166"/>
                  </a:lnTo>
                  <a:lnTo>
                    <a:pt x="3524250" y="372795"/>
                  </a:lnTo>
                  <a:lnTo>
                    <a:pt x="3524720" y="373913"/>
                  </a:lnTo>
                  <a:lnTo>
                    <a:pt x="3526586" y="375780"/>
                  </a:lnTo>
                  <a:lnTo>
                    <a:pt x="3527704" y="376237"/>
                  </a:lnTo>
                  <a:lnTo>
                    <a:pt x="3530333" y="376237"/>
                  </a:lnTo>
                  <a:lnTo>
                    <a:pt x="3531451" y="375780"/>
                  </a:lnTo>
                  <a:lnTo>
                    <a:pt x="3533317" y="373913"/>
                  </a:lnTo>
                  <a:lnTo>
                    <a:pt x="3533775" y="372795"/>
                  </a:lnTo>
                  <a:lnTo>
                    <a:pt x="3533775" y="370166"/>
                  </a:lnTo>
                  <a:close/>
                </a:path>
                <a:path w="6438900" h="1109979">
                  <a:moveTo>
                    <a:pt x="3533775" y="3454"/>
                  </a:moveTo>
                  <a:lnTo>
                    <a:pt x="3533317" y="2336"/>
                  </a:lnTo>
                  <a:lnTo>
                    <a:pt x="3531451" y="469"/>
                  </a:lnTo>
                  <a:lnTo>
                    <a:pt x="3530333" y="0"/>
                  </a:lnTo>
                  <a:lnTo>
                    <a:pt x="3527704" y="0"/>
                  </a:lnTo>
                  <a:lnTo>
                    <a:pt x="3526586" y="469"/>
                  </a:lnTo>
                  <a:lnTo>
                    <a:pt x="3524720" y="2336"/>
                  </a:lnTo>
                  <a:lnTo>
                    <a:pt x="3524250" y="3454"/>
                  </a:lnTo>
                  <a:lnTo>
                    <a:pt x="3524250" y="6083"/>
                  </a:lnTo>
                  <a:lnTo>
                    <a:pt x="3524720" y="7200"/>
                  </a:lnTo>
                  <a:lnTo>
                    <a:pt x="3526586" y="9067"/>
                  </a:lnTo>
                  <a:lnTo>
                    <a:pt x="3527704" y="9525"/>
                  </a:lnTo>
                  <a:lnTo>
                    <a:pt x="3530333" y="9525"/>
                  </a:lnTo>
                  <a:lnTo>
                    <a:pt x="3531451" y="9067"/>
                  </a:lnTo>
                  <a:lnTo>
                    <a:pt x="3533317" y="7200"/>
                  </a:lnTo>
                  <a:lnTo>
                    <a:pt x="3533775" y="6083"/>
                  </a:lnTo>
                  <a:lnTo>
                    <a:pt x="3533775" y="3454"/>
                  </a:lnTo>
                  <a:close/>
                </a:path>
                <a:path w="6438900" h="1109979">
                  <a:moveTo>
                    <a:pt x="3581400" y="1103591"/>
                  </a:moveTo>
                  <a:lnTo>
                    <a:pt x="3580942" y="1102474"/>
                  </a:lnTo>
                  <a:lnTo>
                    <a:pt x="3579076" y="1100607"/>
                  </a:lnTo>
                  <a:lnTo>
                    <a:pt x="3577958" y="1100137"/>
                  </a:lnTo>
                  <a:lnTo>
                    <a:pt x="3575329" y="1100137"/>
                  </a:lnTo>
                  <a:lnTo>
                    <a:pt x="3574211" y="1100607"/>
                  </a:lnTo>
                  <a:lnTo>
                    <a:pt x="3572345" y="1102474"/>
                  </a:lnTo>
                  <a:lnTo>
                    <a:pt x="3571875" y="1103591"/>
                  </a:lnTo>
                  <a:lnTo>
                    <a:pt x="3571875" y="1106220"/>
                  </a:lnTo>
                  <a:lnTo>
                    <a:pt x="3572345" y="1107338"/>
                  </a:lnTo>
                  <a:lnTo>
                    <a:pt x="3574211" y="1109205"/>
                  </a:lnTo>
                  <a:lnTo>
                    <a:pt x="3575329" y="1109662"/>
                  </a:lnTo>
                  <a:lnTo>
                    <a:pt x="3577958" y="1109662"/>
                  </a:lnTo>
                  <a:lnTo>
                    <a:pt x="3579076" y="1109205"/>
                  </a:lnTo>
                  <a:lnTo>
                    <a:pt x="3580942" y="1107338"/>
                  </a:lnTo>
                  <a:lnTo>
                    <a:pt x="3581400" y="1106220"/>
                  </a:lnTo>
                  <a:lnTo>
                    <a:pt x="3581400" y="1103591"/>
                  </a:lnTo>
                  <a:close/>
                </a:path>
                <a:path w="6438900" h="1109979">
                  <a:moveTo>
                    <a:pt x="3581400" y="736879"/>
                  </a:moveTo>
                  <a:lnTo>
                    <a:pt x="3580942" y="735761"/>
                  </a:lnTo>
                  <a:lnTo>
                    <a:pt x="3579076" y="733894"/>
                  </a:lnTo>
                  <a:lnTo>
                    <a:pt x="3577958" y="733425"/>
                  </a:lnTo>
                  <a:lnTo>
                    <a:pt x="3575329" y="733425"/>
                  </a:lnTo>
                  <a:lnTo>
                    <a:pt x="3574211" y="733894"/>
                  </a:lnTo>
                  <a:lnTo>
                    <a:pt x="3572345" y="735761"/>
                  </a:lnTo>
                  <a:lnTo>
                    <a:pt x="3571875" y="736879"/>
                  </a:lnTo>
                  <a:lnTo>
                    <a:pt x="3571875" y="739508"/>
                  </a:lnTo>
                  <a:lnTo>
                    <a:pt x="3572345" y="740625"/>
                  </a:lnTo>
                  <a:lnTo>
                    <a:pt x="3574211" y="742492"/>
                  </a:lnTo>
                  <a:lnTo>
                    <a:pt x="3575329" y="742950"/>
                  </a:lnTo>
                  <a:lnTo>
                    <a:pt x="3577958" y="742950"/>
                  </a:lnTo>
                  <a:lnTo>
                    <a:pt x="3579076" y="742492"/>
                  </a:lnTo>
                  <a:lnTo>
                    <a:pt x="3580942" y="740625"/>
                  </a:lnTo>
                  <a:lnTo>
                    <a:pt x="3581400" y="739508"/>
                  </a:lnTo>
                  <a:lnTo>
                    <a:pt x="3581400" y="736879"/>
                  </a:lnTo>
                  <a:close/>
                </a:path>
                <a:path w="6438900" h="1109979">
                  <a:moveTo>
                    <a:pt x="3581400" y="370166"/>
                  </a:moveTo>
                  <a:lnTo>
                    <a:pt x="3580942" y="369049"/>
                  </a:lnTo>
                  <a:lnTo>
                    <a:pt x="3579076" y="367182"/>
                  </a:lnTo>
                  <a:lnTo>
                    <a:pt x="3577958" y="366712"/>
                  </a:lnTo>
                  <a:lnTo>
                    <a:pt x="3575329" y="366712"/>
                  </a:lnTo>
                  <a:lnTo>
                    <a:pt x="3574211" y="367182"/>
                  </a:lnTo>
                  <a:lnTo>
                    <a:pt x="3572345" y="369049"/>
                  </a:lnTo>
                  <a:lnTo>
                    <a:pt x="3571875" y="370166"/>
                  </a:lnTo>
                  <a:lnTo>
                    <a:pt x="3571875" y="372795"/>
                  </a:lnTo>
                  <a:lnTo>
                    <a:pt x="3572345" y="373913"/>
                  </a:lnTo>
                  <a:lnTo>
                    <a:pt x="3574211" y="375780"/>
                  </a:lnTo>
                  <a:lnTo>
                    <a:pt x="3575329" y="376237"/>
                  </a:lnTo>
                  <a:lnTo>
                    <a:pt x="3577958" y="376237"/>
                  </a:lnTo>
                  <a:lnTo>
                    <a:pt x="3579076" y="375780"/>
                  </a:lnTo>
                  <a:lnTo>
                    <a:pt x="3580942" y="373913"/>
                  </a:lnTo>
                  <a:lnTo>
                    <a:pt x="3581400" y="372795"/>
                  </a:lnTo>
                  <a:lnTo>
                    <a:pt x="3581400" y="370166"/>
                  </a:lnTo>
                  <a:close/>
                </a:path>
                <a:path w="6438900" h="1109979">
                  <a:moveTo>
                    <a:pt x="3581400" y="3454"/>
                  </a:moveTo>
                  <a:lnTo>
                    <a:pt x="3580942" y="2336"/>
                  </a:lnTo>
                  <a:lnTo>
                    <a:pt x="3579076" y="469"/>
                  </a:lnTo>
                  <a:lnTo>
                    <a:pt x="3577958" y="0"/>
                  </a:lnTo>
                  <a:lnTo>
                    <a:pt x="3575329" y="0"/>
                  </a:lnTo>
                  <a:lnTo>
                    <a:pt x="3574211" y="469"/>
                  </a:lnTo>
                  <a:lnTo>
                    <a:pt x="3572345" y="2336"/>
                  </a:lnTo>
                  <a:lnTo>
                    <a:pt x="3571875" y="3454"/>
                  </a:lnTo>
                  <a:lnTo>
                    <a:pt x="3571875" y="6083"/>
                  </a:lnTo>
                  <a:lnTo>
                    <a:pt x="3572345" y="7200"/>
                  </a:lnTo>
                  <a:lnTo>
                    <a:pt x="3574211" y="9067"/>
                  </a:lnTo>
                  <a:lnTo>
                    <a:pt x="3575329" y="9525"/>
                  </a:lnTo>
                  <a:lnTo>
                    <a:pt x="3577958" y="9525"/>
                  </a:lnTo>
                  <a:lnTo>
                    <a:pt x="3579076" y="9067"/>
                  </a:lnTo>
                  <a:lnTo>
                    <a:pt x="3580942" y="7200"/>
                  </a:lnTo>
                  <a:lnTo>
                    <a:pt x="3581400" y="6083"/>
                  </a:lnTo>
                  <a:lnTo>
                    <a:pt x="3581400" y="3454"/>
                  </a:lnTo>
                  <a:close/>
                </a:path>
                <a:path w="6438900" h="1109979">
                  <a:moveTo>
                    <a:pt x="3629025" y="1103591"/>
                  </a:moveTo>
                  <a:lnTo>
                    <a:pt x="3628567" y="1102474"/>
                  </a:lnTo>
                  <a:lnTo>
                    <a:pt x="3626701" y="1100607"/>
                  </a:lnTo>
                  <a:lnTo>
                    <a:pt x="3625583" y="1100137"/>
                  </a:lnTo>
                  <a:lnTo>
                    <a:pt x="3622954" y="1100137"/>
                  </a:lnTo>
                  <a:lnTo>
                    <a:pt x="3621836" y="1100607"/>
                  </a:lnTo>
                  <a:lnTo>
                    <a:pt x="3619970" y="1102474"/>
                  </a:lnTo>
                  <a:lnTo>
                    <a:pt x="3619500" y="1103591"/>
                  </a:lnTo>
                  <a:lnTo>
                    <a:pt x="3619500" y="1106220"/>
                  </a:lnTo>
                  <a:lnTo>
                    <a:pt x="3619970" y="1107338"/>
                  </a:lnTo>
                  <a:lnTo>
                    <a:pt x="3621836" y="1109205"/>
                  </a:lnTo>
                  <a:lnTo>
                    <a:pt x="3622954" y="1109662"/>
                  </a:lnTo>
                  <a:lnTo>
                    <a:pt x="3625583" y="1109662"/>
                  </a:lnTo>
                  <a:lnTo>
                    <a:pt x="3626701" y="1109205"/>
                  </a:lnTo>
                  <a:lnTo>
                    <a:pt x="3628567" y="1107338"/>
                  </a:lnTo>
                  <a:lnTo>
                    <a:pt x="3629025" y="1106220"/>
                  </a:lnTo>
                  <a:lnTo>
                    <a:pt x="3629025" y="1103591"/>
                  </a:lnTo>
                  <a:close/>
                </a:path>
                <a:path w="6438900" h="1109979">
                  <a:moveTo>
                    <a:pt x="3629025" y="736879"/>
                  </a:moveTo>
                  <a:lnTo>
                    <a:pt x="3628567" y="735761"/>
                  </a:lnTo>
                  <a:lnTo>
                    <a:pt x="3626701" y="733894"/>
                  </a:lnTo>
                  <a:lnTo>
                    <a:pt x="3625583" y="733425"/>
                  </a:lnTo>
                  <a:lnTo>
                    <a:pt x="3622954" y="733425"/>
                  </a:lnTo>
                  <a:lnTo>
                    <a:pt x="3621836" y="733894"/>
                  </a:lnTo>
                  <a:lnTo>
                    <a:pt x="3619970" y="735761"/>
                  </a:lnTo>
                  <a:lnTo>
                    <a:pt x="3619500" y="736879"/>
                  </a:lnTo>
                  <a:lnTo>
                    <a:pt x="3619500" y="739508"/>
                  </a:lnTo>
                  <a:lnTo>
                    <a:pt x="3619970" y="740625"/>
                  </a:lnTo>
                  <a:lnTo>
                    <a:pt x="3621836" y="742492"/>
                  </a:lnTo>
                  <a:lnTo>
                    <a:pt x="3622954" y="742950"/>
                  </a:lnTo>
                  <a:lnTo>
                    <a:pt x="3625583" y="742950"/>
                  </a:lnTo>
                  <a:lnTo>
                    <a:pt x="3626701" y="742492"/>
                  </a:lnTo>
                  <a:lnTo>
                    <a:pt x="3628567" y="740625"/>
                  </a:lnTo>
                  <a:lnTo>
                    <a:pt x="3629025" y="739508"/>
                  </a:lnTo>
                  <a:lnTo>
                    <a:pt x="3629025" y="736879"/>
                  </a:lnTo>
                  <a:close/>
                </a:path>
                <a:path w="6438900" h="1109979">
                  <a:moveTo>
                    <a:pt x="3629025" y="370166"/>
                  </a:moveTo>
                  <a:lnTo>
                    <a:pt x="3628567" y="369049"/>
                  </a:lnTo>
                  <a:lnTo>
                    <a:pt x="3626701" y="367182"/>
                  </a:lnTo>
                  <a:lnTo>
                    <a:pt x="3625583" y="366712"/>
                  </a:lnTo>
                  <a:lnTo>
                    <a:pt x="3622954" y="366712"/>
                  </a:lnTo>
                  <a:lnTo>
                    <a:pt x="3621836" y="367182"/>
                  </a:lnTo>
                  <a:lnTo>
                    <a:pt x="3619970" y="369049"/>
                  </a:lnTo>
                  <a:lnTo>
                    <a:pt x="3619500" y="370166"/>
                  </a:lnTo>
                  <a:lnTo>
                    <a:pt x="3619500" y="372795"/>
                  </a:lnTo>
                  <a:lnTo>
                    <a:pt x="3619970" y="373913"/>
                  </a:lnTo>
                  <a:lnTo>
                    <a:pt x="3621836" y="375780"/>
                  </a:lnTo>
                  <a:lnTo>
                    <a:pt x="3622954" y="376237"/>
                  </a:lnTo>
                  <a:lnTo>
                    <a:pt x="3625583" y="376237"/>
                  </a:lnTo>
                  <a:lnTo>
                    <a:pt x="3626701" y="375780"/>
                  </a:lnTo>
                  <a:lnTo>
                    <a:pt x="3628567" y="373913"/>
                  </a:lnTo>
                  <a:lnTo>
                    <a:pt x="3629025" y="372795"/>
                  </a:lnTo>
                  <a:lnTo>
                    <a:pt x="3629025" y="370166"/>
                  </a:lnTo>
                  <a:close/>
                </a:path>
                <a:path w="6438900" h="1109979">
                  <a:moveTo>
                    <a:pt x="3629025" y="3454"/>
                  </a:moveTo>
                  <a:lnTo>
                    <a:pt x="3628567" y="2336"/>
                  </a:lnTo>
                  <a:lnTo>
                    <a:pt x="3626701" y="469"/>
                  </a:lnTo>
                  <a:lnTo>
                    <a:pt x="3625583" y="0"/>
                  </a:lnTo>
                  <a:lnTo>
                    <a:pt x="3622954" y="0"/>
                  </a:lnTo>
                  <a:lnTo>
                    <a:pt x="3621836" y="469"/>
                  </a:lnTo>
                  <a:lnTo>
                    <a:pt x="3619970" y="2336"/>
                  </a:lnTo>
                  <a:lnTo>
                    <a:pt x="3619500" y="3454"/>
                  </a:lnTo>
                  <a:lnTo>
                    <a:pt x="3619500" y="6083"/>
                  </a:lnTo>
                  <a:lnTo>
                    <a:pt x="3619970" y="7200"/>
                  </a:lnTo>
                  <a:lnTo>
                    <a:pt x="3621836" y="9067"/>
                  </a:lnTo>
                  <a:lnTo>
                    <a:pt x="3622954" y="9525"/>
                  </a:lnTo>
                  <a:lnTo>
                    <a:pt x="3625583" y="9525"/>
                  </a:lnTo>
                  <a:lnTo>
                    <a:pt x="3626701" y="9067"/>
                  </a:lnTo>
                  <a:lnTo>
                    <a:pt x="3628567" y="7200"/>
                  </a:lnTo>
                  <a:lnTo>
                    <a:pt x="3629025" y="6083"/>
                  </a:lnTo>
                  <a:lnTo>
                    <a:pt x="3629025" y="3454"/>
                  </a:lnTo>
                  <a:close/>
                </a:path>
                <a:path w="6438900" h="1109979">
                  <a:moveTo>
                    <a:pt x="3676650" y="1103591"/>
                  </a:moveTo>
                  <a:lnTo>
                    <a:pt x="3676192" y="1102474"/>
                  </a:lnTo>
                  <a:lnTo>
                    <a:pt x="3674326" y="1100607"/>
                  </a:lnTo>
                  <a:lnTo>
                    <a:pt x="3673208" y="1100137"/>
                  </a:lnTo>
                  <a:lnTo>
                    <a:pt x="3670579" y="1100137"/>
                  </a:lnTo>
                  <a:lnTo>
                    <a:pt x="3669449" y="1100607"/>
                  </a:lnTo>
                  <a:lnTo>
                    <a:pt x="3667595" y="1102474"/>
                  </a:lnTo>
                  <a:lnTo>
                    <a:pt x="3667125" y="1103591"/>
                  </a:lnTo>
                  <a:lnTo>
                    <a:pt x="3667125" y="1106220"/>
                  </a:lnTo>
                  <a:lnTo>
                    <a:pt x="3667595" y="1107338"/>
                  </a:lnTo>
                  <a:lnTo>
                    <a:pt x="3669449" y="1109205"/>
                  </a:lnTo>
                  <a:lnTo>
                    <a:pt x="3670579" y="1109662"/>
                  </a:lnTo>
                  <a:lnTo>
                    <a:pt x="3673208" y="1109662"/>
                  </a:lnTo>
                  <a:lnTo>
                    <a:pt x="3674326" y="1109205"/>
                  </a:lnTo>
                  <a:lnTo>
                    <a:pt x="3676192" y="1107338"/>
                  </a:lnTo>
                  <a:lnTo>
                    <a:pt x="3676650" y="1106220"/>
                  </a:lnTo>
                  <a:lnTo>
                    <a:pt x="3676650" y="1103591"/>
                  </a:lnTo>
                  <a:close/>
                </a:path>
                <a:path w="6438900" h="1109979">
                  <a:moveTo>
                    <a:pt x="3676650" y="736879"/>
                  </a:moveTo>
                  <a:lnTo>
                    <a:pt x="3676192" y="735761"/>
                  </a:lnTo>
                  <a:lnTo>
                    <a:pt x="3674326" y="733894"/>
                  </a:lnTo>
                  <a:lnTo>
                    <a:pt x="3673208" y="733425"/>
                  </a:lnTo>
                  <a:lnTo>
                    <a:pt x="3670579" y="733425"/>
                  </a:lnTo>
                  <a:lnTo>
                    <a:pt x="3669449" y="733894"/>
                  </a:lnTo>
                  <a:lnTo>
                    <a:pt x="3667595" y="735761"/>
                  </a:lnTo>
                  <a:lnTo>
                    <a:pt x="3667125" y="736879"/>
                  </a:lnTo>
                  <a:lnTo>
                    <a:pt x="3667125" y="739508"/>
                  </a:lnTo>
                  <a:lnTo>
                    <a:pt x="3667595" y="740625"/>
                  </a:lnTo>
                  <a:lnTo>
                    <a:pt x="3669449" y="742492"/>
                  </a:lnTo>
                  <a:lnTo>
                    <a:pt x="3670579" y="742950"/>
                  </a:lnTo>
                  <a:lnTo>
                    <a:pt x="3673208" y="742950"/>
                  </a:lnTo>
                  <a:lnTo>
                    <a:pt x="3674326" y="742492"/>
                  </a:lnTo>
                  <a:lnTo>
                    <a:pt x="3676192" y="740625"/>
                  </a:lnTo>
                  <a:lnTo>
                    <a:pt x="3676650" y="739508"/>
                  </a:lnTo>
                  <a:lnTo>
                    <a:pt x="3676650" y="736879"/>
                  </a:lnTo>
                  <a:close/>
                </a:path>
                <a:path w="6438900" h="1109979">
                  <a:moveTo>
                    <a:pt x="3676650" y="370166"/>
                  </a:moveTo>
                  <a:lnTo>
                    <a:pt x="3676192" y="369049"/>
                  </a:lnTo>
                  <a:lnTo>
                    <a:pt x="3674326" y="367182"/>
                  </a:lnTo>
                  <a:lnTo>
                    <a:pt x="3673208" y="366712"/>
                  </a:lnTo>
                  <a:lnTo>
                    <a:pt x="3670579" y="366712"/>
                  </a:lnTo>
                  <a:lnTo>
                    <a:pt x="3669449" y="367182"/>
                  </a:lnTo>
                  <a:lnTo>
                    <a:pt x="3667595" y="369049"/>
                  </a:lnTo>
                  <a:lnTo>
                    <a:pt x="3667125" y="370166"/>
                  </a:lnTo>
                  <a:lnTo>
                    <a:pt x="3667125" y="372795"/>
                  </a:lnTo>
                  <a:lnTo>
                    <a:pt x="3667595" y="373913"/>
                  </a:lnTo>
                  <a:lnTo>
                    <a:pt x="3669449" y="375780"/>
                  </a:lnTo>
                  <a:lnTo>
                    <a:pt x="3670579" y="376237"/>
                  </a:lnTo>
                  <a:lnTo>
                    <a:pt x="3673208" y="376237"/>
                  </a:lnTo>
                  <a:lnTo>
                    <a:pt x="3674326" y="375780"/>
                  </a:lnTo>
                  <a:lnTo>
                    <a:pt x="3676192" y="373913"/>
                  </a:lnTo>
                  <a:lnTo>
                    <a:pt x="3676650" y="372795"/>
                  </a:lnTo>
                  <a:lnTo>
                    <a:pt x="3676650" y="370166"/>
                  </a:lnTo>
                  <a:close/>
                </a:path>
                <a:path w="6438900" h="1109979">
                  <a:moveTo>
                    <a:pt x="3676650" y="3454"/>
                  </a:moveTo>
                  <a:lnTo>
                    <a:pt x="3676192" y="2336"/>
                  </a:lnTo>
                  <a:lnTo>
                    <a:pt x="3674326" y="469"/>
                  </a:lnTo>
                  <a:lnTo>
                    <a:pt x="3673208" y="0"/>
                  </a:lnTo>
                  <a:lnTo>
                    <a:pt x="3670579" y="0"/>
                  </a:lnTo>
                  <a:lnTo>
                    <a:pt x="3669449" y="469"/>
                  </a:lnTo>
                  <a:lnTo>
                    <a:pt x="3667595" y="2336"/>
                  </a:lnTo>
                  <a:lnTo>
                    <a:pt x="3667125" y="3454"/>
                  </a:lnTo>
                  <a:lnTo>
                    <a:pt x="3667125" y="6083"/>
                  </a:lnTo>
                  <a:lnTo>
                    <a:pt x="3667595" y="7200"/>
                  </a:lnTo>
                  <a:lnTo>
                    <a:pt x="3669449" y="9067"/>
                  </a:lnTo>
                  <a:lnTo>
                    <a:pt x="3670579" y="9525"/>
                  </a:lnTo>
                  <a:lnTo>
                    <a:pt x="3673208" y="9525"/>
                  </a:lnTo>
                  <a:lnTo>
                    <a:pt x="3674326" y="9067"/>
                  </a:lnTo>
                  <a:lnTo>
                    <a:pt x="3676192" y="7200"/>
                  </a:lnTo>
                  <a:lnTo>
                    <a:pt x="3676650" y="6083"/>
                  </a:lnTo>
                  <a:lnTo>
                    <a:pt x="3676650" y="3454"/>
                  </a:lnTo>
                  <a:close/>
                </a:path>
                <a:path w="6438900" h="1109979">
                  <a:moveTo>
                    <a:pt x="3724275" y="1103591"/>
                  </a:moveTo>
                  <a:lnTo>
                    <a:pt x="3723817" y="1102474"/>
                  </a:lnTo>
                  <a:lnTo>
                    <a:pt x="3721951" y="1100607"/>
                  </a:lnTo>
                  <a:lnTo>
                    <a:pt x="3720833" y="1100137"/>
                  </a:lnTo>
                  <a:lnTo>
                    <a:pt x="3718204" y="1100137"/>
                  </a:lnTo>
                  <a:lnTo>
                    <a:pt x="3717086" y="1100607"/>
                  </a:lnTo>
                  <a:lnTo>
                    <a:pt x="3715220" y="1102474"/>
                  </a:lnTo>
                  <a:lnTo>
                    <a:pt x="3714750" y="1103591"/>
                  </a:lnTo>
                  <a:lnTo>
                    <a:pt x="3714750" y="1106220"/>
                  </a:lnTo>
                  <a:lnTo>
                    <a:pt x="3715220" y="1107338"/>
                  </a:lnTo>
                  <a:lnTo>
                    <a:pt x="3717086" y="1109205"/>
                  </a:lnTo>
                  <a:lnTo>
                    <a:pt x="3718204" y="1109662"/>
                  </a:lnTo>
                  <a:lnTo>
                    <a:pt x="3720833" y="1109662"/>
                  </a:lnTo>
                  <a:lnTo>
                    <a:pt x="3721951" y="1109205"/>
                  </a:lnTo>
                  <a:lnTo>
                    <a:pt x="3723817" y="1107338"/>
                  </a:lnTo>
                  <a:lnTo>
                    <a:pt x="3724275" y="1106220"/>
                  </a:lnTo>
                  <a:lnTo>
                    <a:pt x="3724275" y="1103591"/>
                  </a:lnTo>
                  <a:close/>
                </a:path>
                <a:path w="6438900" h="1109979">
                  <a:moveTo>
                    <a:pt x="3724275" y="736879"/>
                  </a:moveTo>
                  <a:lnTo>
                    <a:pt x="3723817" y="735761"/>
                  </a:lnTo>
                  <a:lnTo>
                    <a:pt x="3721951" y="733894"/>
                  </a:lnTo>
                  <a:lnTo>
                    <a:pt x="3720833" y="733425"/>
                  </a:lnTo>
                  <a:lnTo>
                    <a:pt x="3718204" y="733425"/>
                  </a:lnTo>
                  <a:lnTo>
                    <a:pt x="3717086" y="733894"/>
                  </a:lnTo>
                  <a:lnTo>
                    <a:pt x="3715220" y="735761"/>
                  </a:lnTo>
                  <a:lnTo>
                    <a:pt x="3714750" y="736879"/>
                  </a:lnTo>
                  <a:lnTo>
                    <a:pt x="3714750" y="739508"/>
                  </a:lnTo>
                  <a:lnTo>
                    <a:pt x="3715220" y="740625"/>
                  </a:lnTo>
                  <a:lnTo>
                    <a:pt x="3717086" y="742492"/>
                  </a:lnTo>
                  <a:lnTo>
                    <a:pt x="3718204" y="742950"/>
                  </a:lnTo>
                  <a:lnTo>
                    <a:pt x="3720833" y="742950"/>
                  </a:lnTo>
                  <a:lnTo>
                    <a:pt x="3721951" y="742492"/>
                  </a:lnTo>
                  <a:lnTo>
                    <a:pt x="3723817" y="740625"/>
                  </a:lnTo>
                  <a:lnTo>
                    <a:pt x="3724275" y="739508"/>
                  </a:lnTo>
                  <a:lnTo>
                    <a:pt x="3724275" y="736879"/>
                  </a:lnTo>
                  <a:close/>
                </a:path>
                <a:path w="6438900" h="1109979">
                  <a:moveTo>
                    <a:pt x="3724275" y="370166"/>
                  </a:moveTo>
                  <a:lnTo>
                    <a:pt x="3723817" y="369049"/>
                  </a:lnTo>
                  <a:lnTo>
                    <a:pt x="3721951" y="367182"/>
                  </a:lnTo>
                  <a:lnTo>
                    <a:pt x="3720833" y="366712"/>
                  </a:lnTo>
                  <a:lnTo>
                    <a:pt x="3718204" y="366712"/>
                  </a:lnTo>
                  <a:lnTo>
                    <a:pt x="3717086" y="367182"/>
                  </a:lnTo>
                  <a:lnTo>
                    <a:pt x="3715220" y="369049"/>
                  </a:lnTo>
                  <a:lnTo>
                    <a:pt x="3714750" y="370166"/>
                  </a:lnTo>
                  <a:lnTo>
                    <a:pt x="3714750" y="372795"/>
                  </a:lnTo>
                  <a:lnTo>
                    <a:pt x="3715220" y="373913"/>
                  </a:lnTo>
                  <a:lnTo>
                    <a:pt x="3717086" y="375780"/>
                  </a:lnTo>
                  <a:lnTo>
                    <a:pt x="3718204" y="376237"/>
                  </a:lnTo>
                  <a:lnTo>
                    <a:pt x="3720833" y="376237"/>
                  </a:lnTo>
                  <a:lnTo>
                    <a:pt x="3721951" y="375780"/>
                  </a:lnTo>
                  <a:lnTo>
                    <a:pt x="3723817" y="373913"/>
                  </a:lnTo>
                  <a:lnTo>
                    <a:pt x="3724275" y="372795"/>
                  </a:lnTo>
                  <a:lnTo>
                    <a:pt x="3724275" y="370166"/>
                  </a:lnTo>
                  <a:close/>
                </a:path>
                <a:path w="6438900" h="1109979">
                  <a:moveTo>
                    <a:pt x="3724275" y="3454"/>
                  </a:moveTo>
                  <a:lnTo>
                    <a:pt x="3723817" y="2336"/>
                  </a:lnTo>
                  <a:lnTo>
                    <a:pt x="3721951" y="469"/>
                  </a:lnTo>
                  <a:lnTo>
                    <a:pt x="3720833" y="0"/>
                  </a:lnTo>
                  <a:lnTo>
                    <a:pt x="3718204" y="0"/>
                  </a:lnTo>
                  <a:lnTo>
                    <a:pt x="3717086" y="469"/>
                  </a:lnTo>
                  <a:lnTo>
                    <a:pt x="3715220" y="2336"/>
                  </a:lnTo>
                  <a:lnTo>
                    <a:pt x="3714750" y="3454"/>
                  </a:lnTo>
                  <a:lnTo>
                    <a:pt x="3714750" y="6083"/>
                  </a:lnTo>
                  <a:lnTo>
                    <a:pt x="3715220" y="7200"/>
                  </a:lnTo>
                  <a:lnTo>
                    <a:pt x="3717086" y="9067"/>
                  </a:lnTo>
                  <a:lnTo>
                    <a:pt x="3718204" y="9525"/>
                  </a:lnTo>
                  <a:lnTo>
                    <a:pt x="3720833" y="9525"/>
                  </a:lnTo>
                  <a:lnTo>
                    <a:pt x="3721951" y="9067"/>
                  </a:lnTo>
                  <a:lnTo>
                    <a:pt x="3723817" y="7200"/>
                  </a:lnTo>
                  <a:lnTo>
                    <a:pt x="3724275" y="6083"/>
                  </a:lnTo>
                  <a:lnTo>
                    <a:pt x="3724275" y="3454"/>
                  </a:lnTo>
                  <a:close/>
                </a:path>
                <a:path w="6438900" h="1109979">
                  <a:moveTo>
                    <a:pt x="3771900" y="1103591"/>
                  </a:moveTo>
                  <a:lnTo>
                    <a:pt x="3771442" y="1102474"/>
                  </a:lnTo>
                  <a:lnTo>
                    <a:pt x="3769576" y="1100607"/>
                  </a:lnTo>
                  <a:lnTo>
                    <a:pt x="3768458" y="1100137"/>
                  </a:lnTo>
                  <a:lnTo>
                    <a:pt x="3765829" y="1100137"/>
                  </a:lnTo>
                  <a:lnTo>
                    <a:pt x="3764711" y="1100607"/>
                  </a:lnTo>
                  <a:lnTo>
                    <a:pt x="3762845" y="1102474"/>
                  </a:lnTo>
                  <a:lnTo>
                    <a:pt x="3762375" y="1103591"/>
                  </a:lnTo>
                  <a:lnTo>
                    <a:pt x="3762375" y="1106220"/>
                  </a:lnTo>
                  <a:lnTo>
                    <a:pt x="3762845" y="1107338"/>
                  </a:lnTo>
                  <a:lnTo>
                    <a:pt x="3764711" y="1109205"/>
                  </a:lnTo>
                  <a:lnTo>
                    <a:pt x="3765829" y="1109662"/>
                  </a:lnTo>
                  <a:lnTo>
                    <a:pt x="3768458" y="1109662"/>
                  </a:lnTo>
                  <a:lnTo>
                    <a:pt x="3769576" y="1109205"/>
                  </a:lnTo>
                  <a:lnTo>
                    <a:pt x="3771442" y="1107338"/>
                  </a:lnTo>
                  <a:lnTo>
                    <a:pt x="3771900" y="1106220"/>
                  </a:lnTo>
                  <a:lnTo>
                    <a:pt x="3771900" y="1103591"/>
                  </a:lnTo>
                  <a:close/>
                </a:path>
                <a:path w="6438900" h="1109979">
                  <a:moveTo>
                    <a:pt x="3771900" y="736879"/>
                  </a:moveTo>
                  <a:lnTo>
                    <a:pt x="3771442" y="735761"/>
                  </a:lnTo>
                  <a:lnTo>
                    <a:pt x="3769576" y="733894"/>
                  </a:lnTo>
                  <a:lnTo>
                    <a:pt x="3768458" y="733425"/>
                  </a:lnTo>
                  <a:lnTo>
                    <a:pt x="3765829" y="733425"/>
                  </a:lnTo>
                  <a:lnTo>
                    <a:pt x="3764711" y="733894"/>
                  </a:lnTo>
                  <a:lnTo>
                    <a:pt x="3762845" y="735761"/>
                  </a:lnTo>
                  <a:lnTo>
                    <a:pt x="3762375" y="736879"/>
                  </a:lnTo>
                  <a:lnTo>
                    <a:pt x="3762375" y="739508"/>
                  </a:lnTo>
                  <a:lnTo>
                    <a:pt x="3762845" y="740625"/>
                  </a:lnTo>
                  <a:lnTo>
                    <a:pt x="3764711" y="742492"/>
                  </a:lnTo>
                  <a:lnTo>
                    <a:pt x="3765829" y="742950"/>
                  </a:lnTo>
                  <a:lnTo>
                    <a:pt x="3768458" y="742950"/>
                  </a:lnTo>
                  <a:lnTo>
                    <a:pt x="3769576" y="742492"/>
                  </a:lnTo>
                  <a:lnTo>
                    <a:pt x="3771442" y="740625"/>
                  </a:lnTo>
                  <a:lnTo>
                    <a:pt x="3771900" y="739508"/>
                  </a:lnTo>
                  <a:lnTo>
                    <a:pt x="3771900" y="736879"/>
                  </a:lnTo>
                  <a:close/>
                </a:path>
                <a:path w="6438900" h="1109979">
                  <a:moveTo>
                    <a:pt x="3771900" y="370166"/>
                  </a:moveTo>
                  <a:lnTo>
                    <a:pt x="3771442" y="369049"/>
                  </a:lnTo>
                  <a:lnTo>
                    <a:pt x="3769576" y="367182"/>
                  </a:lnTo>
                  <a:lnTo>
                    <a:pt x="3768458" y="366712"/>
                  </a:lnTo>
                  <a:lnTo>
                    <a:pt x="3765829" y="366712"/>
                  </a:lnTo>
                  <a:lnTo>
                    <a:pt x="3764711" y="367182"/>
                  </a:lnTo>
                  <a:lnTo>
                    <a:pt x="3762845" y="369049"/>
                  </a:lnTo>
                  <a:lnTo>
                    <a:pt x="3762375" y="370166"/>
                  </a:lnTo>
                  <a:lnTo>
                    <a:pt x="3762375" y="372795"/>
                  </a:lnTo>
                  <a:lnTo>
                    <a:pt x="3762845" y="373913"/>
                  </a:lnTo>
                  <a:lnTo>
                    <a:pt x="3764711" y="375780"/>
                  </a:lnTo>
                  <a:lnTo>
                    <a:pt x="3765829" y="376237"/>
                  </a:lnTo>
                  <a:lnTo>
                    <a:pt x="3768458" y="376237"/>
                  </a:lnTo>
                  <a:lnTo>
                    <a:pt x="3769576" y="375780"/>
                  </a:lnTo>
                  <a:lnTo>
                    <a:pt x="3771442" y="373913"/>
                  </a:lnTo>
                  <a:lnTo>
                    <a:pt x="3771900" y="372795"/>
                  </a:lnTo>
                  <a:lnTo>
                    <a:pt x="3771900" y="370166"/>
                  </a:lnTo>
                  <a:close/>
                </a:path>
                <a:path w="6438900" h="1109979">
                  <a:moveTo>
                    <a:pt x="3771900" y="3454"/>
                  </a:moveTo>
                  <a:lnTo>
                    <a:pt x="3771442" y="2336"/>
                  </a:lnTo>
                  <a:lnTo>
                    <a:pt x="3769576" y="469"/>
                  </a:lnTo>
                  <a:lnTo>
                    <a:pt x="3768458" y="0"/>
                  </a:lnTo>
                  <a:lnTo>
                    <a:pt x="3765829" y="0"/>
                  </a:lnTo>
                  <a:lnTo>
                    <a:pt x="3764711" y="469"/>
                  </a:lnTo>
                  <a:lnTo>
                    <a:pt x="3762845" y="2336"/>
                  </a:lnTo>
                  <a:lnTo>
                    <a:pt x="3762375" y="3454"/>
                  </a:lnTo>
                  <a:lnTo>
                    <a:pt x="3762375" y="6083"/>
                  </a:lnTo>
                  <a:lnTo>
                    <a:pt x="3762845" y="7200"/>
                  </a:lnTo>
                  <a:lnTo>
                    <a:pt x="3764711" y="9067"/>
                  </a:lnTo>
                  <a:lnTo>
                    <a:pt x="3765829" y="9525"/>
                  </a:lnTo>
                  <a:lnTo>
                    <a:pt x="3768458" y="9525"/>
                  </a:lnTo>
                  <a:lnTo>
                    <a:pt x="3769576" y="9067"/>
                  </a:lnTo>
                  <a:lnTo>
                    <a:pt x="3771442" y="7200"/>
                  </a:lnTo>
                  <a:lnTo>
                    <a:pt x="3771900" y="6083"/>
                  </a:lnTo>
                  <a:lnTo>
                    <a:pt x="3771900" y="3454"/>
                  </a:lnTo>
                  <a:close/>
                </a:path>
                <a:path w="6438900" h="1109979">
                  <a:moveTo>
                    <a:pt x="3819525" y="1103591"/>
                  </a:moveTo>
                  <a:lnTo>
                    <a:pt x="3819067" y="1102474"/>
                  </a:lnTo>
                  <a:lnTo>
                    <a:pt x="3817201" y="1100607"/>
                  </a:lnTo>
                  <a:lnTo>
                    <a:pt x="3816083" y="1100137"/>
                  </a:lnTo>
                  <a:lnTo>
                    <a:pt x="3813454" y="1100137"/>
                  </a:lnTo>
                  <a:lnTo>
                    <a:pt x="3812336" y="1100607"/>
                  </a:lnTo>
                  <a:lnTo>
                    <a:pt x="3810470" y="1102474"/>
                  </a:lnTo>
                  <a:lnTo>
                    <a:pt x="3810000" y="1103591"/>
                  </a:lnTo>
                  <a:lnTo>
                    <a:pt x="3810000" y="1106220"/>
                  </a:lnTo>
                  <a:lnTo>
                    <a:pt x="3810470" y="1107338"/>
                  </a:lnTo>
                  <a:lnTo>
                    <a:pt x="3812336" y="1109205"/>
                  </a:lnTo>
                  <a:lnTo>
                    <a:pt x="3813454" y="1109662"/>
                  </a:lnTo>
                  <a:lnTo>
                    <a:pt x="3816083" y="1109662"/>
                  </a:lnTo>
                  <a:lnTo>
                    <a:pt x="3817201" y="1109205"/>
                  </a:lnTo>
                  <a:lnTo>
                    <a:pt x="3819067" y="1107338"/>
                  </a:lnTo>
                  <a:lnTo>
                    <a:pt x="3819525" y="1106220"/>
                  </a:lnTo>
                  <a:lnTo>
                    <a:pt x="3819525" y="1103591"/>
                  </a:lnTo>
                  <a:close/>
                </a:path>
                <a:path w="6438900" h="1109979">
                  <a:moveTo>
                    <a:pt x="3819525" y="736879"/>
                  </a:moveTo>
                  <a:lnTo>
                    <a:pt x="3819067" y="735761"/>
                  </a:lnTo>
                  <a:lnTo>
                    <a:pt x="3817201" y="733894"/>
                  </a:lnTo>
                  <a:lnTo>
                    <a:pt x="3816083" y="733425"/>
                  </a:lnTo>
                  <a:lnTo>
                    <a:pt x="3813454" y="733425"/>
                  </a:lnTo>
                  <a:lnTo>
                    <a:pt x="3812336" y="733894"/>
                  </a:lnTo>
                  <a:lnTo>
                    <a:pt x="3810470" y="735761"/>
                  </a:lnTo>
                  <a:lnTo>
                    <a:pt x="3810000" y="736879"/>
                  </a:lnTo>
                  <a:lnTo>
                    <a:pt x="3810000" y="739508"/>
                  </a:lnTo>
                  <a:lnTo>
                    <a:pt x="3810470" y="740625"/>
                  </a:lnTo>
                  <a:lnTo>
                    <a:pt x="3812336" y="742492"/>
                  </a:lnTo>
                  <a:lnTo>
                    <a:pt x="3813454" y="742950"/>
                  </a:lnTo>
                  <a:lnTo>
                    <a:pt x="3816083" y="742950"/>
                  </a:lnTo>
                  <a:lnTo>
                    <a:pt x="3817201" y="742492"/>
                  </a:lnTo>
                  <a:lnTo>
                    <a:pt x="3819067" y="740625"/>
                  </a:lnTo>
                  <a:lnTo>
                    <a:pt x="3819525" y="739508"/>
                  </a:lnTo>
                  <a:lnTo>
                    <a:pt x="3819525" y="736879"/>
                  </a:lnTo>
                  <a:close/>
                </a:path>
                <a:path w="6438900" h="1109979">
                  <a:moveTo>
                    <a:pt x="3819525" y="370166"/>
                  </a:moveTo>
                  <a:lnTo>
                    <a:pt x="3819067" y="369049"/>
                  </a:lnTo>
                  <a:lnTo>
                    <a:pt x="3817201" y="367182"/>
                  </a:lnTo>
                  <a:lnTo>
                    <a:pt x="3816083" y="366712"/>
                  </a:lnTo>
                  <a:lnTo>
                    <a:pt x="3813454" y="366712"/>
                  </a:lnTo>
                  <a:lnTo>
                    <a:pt x="3812336" y="367182"/>
                  </a:lnTo>
                  <a:lnTo>
                    <a:pt x="3810470" y="369049"/>
                  </a:lnTo>
                  <a:lnTo>
                    <a:pt x="3810000" y="370166"/>
                  </a:lnTo>
                  <a:lnTo>
                    <a:pt x="3810000" y="372795"/>
                  </a:lnTo>
                  <a:lnTo>
                    <a:pt x="3810470" y="373913"/>
                  </a:lnTo>
                  <a:lnTo>
                    <a:pt x="3812336" y="375780"/>
                  </a:lnTo>
                  <a:lnTo>
                    <a:pt x="3813454" y="376237"/>
                  </a:lnTo>
                  <a:lnTo>
                    <a:pt x="3816083" y="376237"/>
                  </a:lnTo>
                  <a:lnTo>
                    <a:pt x="3817201" y="375780"/>
                  </a:lnTo>
                  <a:lnTo>
                    <a:pt x="3819067" y="373913"/>
                  </a:lnTo>
                  <a:lnTo>
                    <a:pt x="3819525" y="372795"/>
                  </a:lnTo>
                  <a:lnTo>
                    <a:pt x="3819525" y="370166"/>
                  </a:lnTo>
                  <a:close/>
                </a:path>
                <a:path w="6438900" h="1109979">
                  <a:moveTo>
                    <a:pt x="3819525" y="3454"/>
                  </a:moveTo>
                  <a:lnTo>
                    <a:pt x="3819067" y="2336"/>
                  </a:lnTo>
                  <a:lnTo>
                    <a:pt x="3817201" y="469"/>
                  </a:lnTo>
                  <a:lnTo>
                    <a:pt x="3816083" y="0"/>
                  </a:lnTo>
                  <a:lnTo>
                    <a:pt x="3813454" y="0"/>
                  </a:lnTo>
                  <a:lnTo>
                    <a:pt x="3812336" y="469"/>
                  </a:lnTo>
                  <a:lnTo>
                    <a:pt x="3810470" y="2336"/>
                  </a:lnTo>
                  <a:lnTo>
                    <a:pt x="3810000" y="3454"/>
                  </a:lnTo>
                  <a:lnTo>
                    <a:pt x="3810000" y="6083"/>
                  </a:lnTo>
                  <a:lnTo>
                    <a:pt x="3810470" y="7200"/>
                  </a:lnTo>
                  <a:lnTo>
                    <a:pt x="3812336" y="9067"/>
                  </a:lnTo>
                  <a:lnTo>
                    <a:pt x="3813454" y="9525"/>
                  </a:lnTo>
                  <a:lnTo>
                    <a:pt x="3816083" y="9525"/>
                  </a:lnTo>
                  <a:lnTo>
                    <a:pt x="3817201" y="9067"/>
                  </a:lnTo>
                  <a:lnTo>
                    <a:pt x="3819067" y="7200"/>
                  </a:lnTo>
                  <a:lnTo>
                    <a:pt x="3819525" y="6083"/>
                  </a:lnTo>
                  <a:lnTo>
                    <a:pt x="3819525" y="3454"/>
                  </a:lnTo>
                  <a:close/>
                </a:path>
                <a:path w="6438900" h="1109979">
                  <a:moveTo>
                    <a:pt x="3867150" y="1103591"/>
                  </a:moveTo>
                  <a:lnTo>
                    <a:pt x="3866692" y="1102474"/>
                  </a:lnTo>
                  <a:lnTo>
                    <a:pt x="3864826" y="1100607"/>
                  </a:lnTo>
                  <a:lnTo>
                    <a:pt x="3863708" y="1100137"/>
                  </a:lnTo>
                  <a:lnTo>
                    <a:pt x="3861079" y="1100137"/>
                  </a:lnTo>
                  <a:lnTo>
                    <a:pt x="3859949" y="1100607"/>
                  </a:lnTo>
                  <a:lnTo>
                    <a:pt x="3858095" y="1102474"/>
                  </a:lnTo>
                  <a:lnTo>
                    <a:pt x="3857625" y="1103591"/>
                  </a:lnTo>
                  <a:lnTo>
                    <a:pt x="3857625" y="1106220"/>
                  </a:lnTo>
                  <a:lnTo>
                    <a:pt x="3858095" y="1107338"/>
                  </a:lnTo>
                  <a:lnTo>
                    <a:pt x="3859949" y="1109205"/>
                  </a:lnTo>
                  <a:lnTo>
                    <a:pt x="3861079" y="1109662"/>
                  </a:lnTo>
                  <a:lnTo>
                    <a:pt x="3863708" y="1109662"/>
                  </a:lnTo>
                  <a:lnTo>
                    <a:pt x="3864826" y="1109205"/>
                  </a:lnTo>
                  <a:lnTo>
                    <a:pt x="3866692" y="1107338"/>
                  </a:lnTo>
                  <a:lnTo>
                    <a:pt x="3867150" y="1106220"/>
                  </a:lnTo>
                  <a:lnTo>
                    <a:pt x="3867150" y="1103591"/>
                  </a:lnTo>
                  <a:close/>
                </a:path>
                <a:path w="6438900" h="1109979">
                  <a:moveTo>
                    <a:pt x="3867150" y="736879"/>
                  </a:moveTo>
                  <a:lnTo>
                    <a:pt x="3866692" y="735761"/>
                  </a:lnTo>
                  <a:lnTo>
                    <a:pt x="3864826" y="733894"/>
                  </a:lnTo>
                  <a:lnTo>
                    <a:pt x="3863708" y="733425"/>
                  </a:lnTo>
                  <a:lnTo>
                    <a:pt x="3861079" y="733425"/>
                  </a:lnTo>
                  <a:lnTo>
                    <a:pt x="3859949" y="733894"/>
                  </a:lnTo>
                  <a:lnTo>
                    <a:pt x="3858095" y="735761"/>
                  </a:lnTo>
                  <a:lnTo>
                    <a:pt x="3857625" y="736879"/>
                  </a:lnTo>
                  <a:lnTo>
                    <a:pt x="3857625" y="739508"/>
                  </a:lnTo>
                  <a:lnTo>
                    <a:pt x="3858095" y="740625"/>
                  </a:lnTo>
                  <a:lnTo>
                    <a:pt x="3859949" y="742492"/>
                  </a:lnTo>
                  <a:lnTo>
                    <a:pt x="3861079" y="742950"/>
                  </a:lnTo>
                  <a:lnTo>
                    <a:pt x="3863708" y="742950"/>
                  </a:lnTo>
                  <a:lnTo>
                    <a:pt x="3864826" y="742492"/>
                  </a:lnTo>
                  <a:lnTo>
                    <a:pt x="3866692" y="740625"/>
                  </a:lnTo>
                  <a:lnTo>
                    <a:pt x="3867150" y="739508"/>
                  </a:lnTo>
                  <a:lnTo>
                    <a:pt x="3867150" y="736879"/>
                  </a:lnTo>
                  <a:close/>
                </a:path>
                <a:path w="6438900" h="1109979">
                  <a:moveTo>
                    <a:pt x="3867150" y="370166"/>
                  </a:moveTo>
                  <a:lnTo>
                    <a:pt x="3866692" y="369049"/>
                  </a:lnTo>
                  <a:lnTo>
                    <a:pt x="3864826" y="367182"/>
                  </a:lnTo>
                  <a:lnTo>
                    <a:pt x="3863708" y="366712"/>
                  </a:lnTo>
                  <a:lnTo>
                    <a:pt x="3861079" y="366712"/>
                  </a:lnTo>
                  <a:lnTo>
                    <a:pt x="3859949" y="367182"/>
                  </a:lnTo>
                  <a:lnTo>
                    <a:pt x="3858095" y="369049"/>
                  </a:lnTo>
                  <a:lnTo>
                    <a:pt x="3857625" y="370166"/>
                  </a:lnTo>
                  <a:lnTo>
                    <a:pt x="3857625" y="372795"/>
                  </a:lnTo>
                  <a:lnTo>
                    <a:pt x="3858095" y="373913"/>
                  </a:lnTo>
                  <a:lnTo>
                    <a:pt x="3859949" y="375780"/>
                  </a:lnTo>
                  <a:lnTo>
                    <a:pt x="3861079" y="376237"/>
                  </a:lnTo>
                  <a:lnTo>
                    <a:pt x="3863708" y="376237"/>
                  </a:lnTo>
                  <a:lnTo>
                    <a:pt x="3864826" y="375780"/>
                  </a:lnTo>
                  <a:lnTo>
                    <a:pt x="3866692" y="373913"/>
                  </a:lnTo>
                  <a:lnTo>
                    <a:pt x="3867150" y="372795"/>
                  </a:lnTo>
                  <a:lnTo>
                    <a:pt x="3867150" y="370166"/>
                  </a:lnTo>
                  <a:close/>
                </a:path>
                <a:path w="6438900" h="1109979">
                  <a:moveTo>
                    <a:pt x="3867150" y="3454"/>
                  </a:moveTo>
                  <a:lnTo>
                    <a:pt x="3866692" y="2336"/>
                  </a:lnTo>
                  <a:lnTo>
                    <a:pt x="3864826" y="469"/>
                  </a:lnTo>
                  <a:lnTo>
                    <a:pt x="3863708" y="0"/>
                  </a:lnTo>
                  <a:lnTo>
                    <a:pt x="3861079" y="0"/>
                  </a:lnTo>
                  <a:lnTo>
                    <a:pt x="3859949" y="469"/>
                  </a:lnTo>
                  <a:lnTo>
                    <a:pt x="3858095" y="2336"/>
                  </a:lnTo>
                  <a:lnTo>
                    <a:pt x="3857625" y="3454"/>
                  </a:lnTo>
                  <a:lnTo>
                    <a:pt x="3857625" y="6083"/>
                  </a:lnTo>
                  <a:lnTo>
                    <a:pt x="3858095" y="7200"/>
                  </a:lnTo>
                  <a:lnTo>
                    <a:pt x="3859949" y="9067"/>
                  </a:lnTo>
                  <a:lnTo>
                    <a:pt x="3861079" y="9525"/>
                  </a:lnTo>
                  <a:lnTo>
                    <a:pt x="3863708" y="9525"/>
                  </a:lnTo>
                  <a:lnTo>
                    <a:pt x="3864826" y="9067"/>
                  </a:lnTo>
                  <a:lnTo>
                    <a:pt x="3866692" y="7200"/>
                  </a:lnTo>
                  <a:lnTo>
                    <a:pt x="3867150" y="6083"/>
                  </a:lnTo>
                  <a:lnTo>
                    <a:pt x="3867150" y="3454"/>
                  </a:lnTo>
                  <a:close/>
                </a:path>
                <a:path w="6438900" h="1109979">
                  <a:moveTo>
                    <a:pt x="3914775" y="1103591"/>
                  </a:moveTo>
                  <a:lnTo>
                    <a:pt x="3914317" y="1102474"/>
                  </a:lnTo>
                  <a:lnTo>
                    <a:pt x="3912451" y="1100607"/>
                  </a:lnTo>
                  <a:lnTo>
                    <a:pt x="3911333" y="1100137"/>
                  </a:lnTo>
                  <a:lnTo>
                    <a:pt x="3908704" y="1100137"/>
                  </a:lnTo>
                  <a:lnTo>
                    <a:pt x="3907574" y="1100607"/>
                  </a:lnTo>
                  <a:lnTo>
                    <a:pt x="3905720" y="1102474"/>
                  </a:lnTo>
                  <a:lnTo>
                    <a:pt x="3905250" y="1103591"/>
                  </a:lnTo>
                  <a:lnTo>
                    <a:pt x="3905250" y="1106220"/>
                  </a:lnTo>
                  <a:lnTo>
                    <a:pt x="3905720" y="1107338"/>
                  </a:lnTo>
                  <a:lnTo>
                    <a:pt x="3907574" y="1109205"/>
                  </a:lnTo>
                  <a:lnTo>
                    <a:pt x="3908704" y="1109662"/>
                  </a:lnTo>
                  <a:lnTo>
                    <a:pt x="3911333" y="1109662"/>
                  </a:lnTo>
                  <a:lnTo>
                    <a:pt x="3912451" y="1109205"/>
                  </a:lnTo>
                  <a:lnTo>
                    <a:pt x="3914317" y="1107338"/>
                  </a:lnTo>
                  <a:lnTo>
                    <a:pt x="3914775" y="1106220"/>
                  </a:lnTo>
                  <a:lnTo>
                    <a:pt x="3914775" y="1103591"/>
                  </a:lnTo>
                  <a:close/>
                </a:path>
                <a:path w="6438900" h="1109979">
                  <a:moveTo>
                    <a:pt x="3914775" y="736879"/>
                  </a:moveTo>
                  <a:lnTo>
                    <a:pt x="3914317" y="735761"/>
                  </a:lnTo>
                  <a:lnTo>
                    <a:pt x="3912451" y="733894"/>
                  </a:lnTo>
                  <a:lnTo>
                    <a:pt x="3911333" y="733425"/>
                  </a:lnTo>
                  <a:lnTo>
                    <a:pt x="3908704" y="733425"/>
                  </a:lnTo>
                  <a:lnTo>
                    <a:pt x="3907574" y="733894"/>
                  </a:lnTo>
                  <a:lnTo>
                    <a:pt x="3905720" y="735761"/>
                  </a:lnTo>
                  <a:lnTo>
                    <a:pt x="3905250" y="736879"/>
                  </a:lnTo>
                  <a:lnTo>
                    <a:pt x="3905250" y="739508"/>
                  </a:lnTo>
                  <a:lnTo>
                    <a:pt x="3905720" y="740625"/>
                  </a:lnTo>
                  <a:lnTo>
                    <a:pt x="3907574" y="742492"/>
                  </a:lnTo>
                  <a:lnTo>
                    <a:pt x="3908704" y="742950"/>
                  </a:lnTo>
                  <a:lnTo>
                    <a:pt x="3911333" y="742950"/>
                  </a:lnTo>
                  <a:lnTo>
                    <a:pt x="3912451" y="742492"/>
                  </a:lnTo>
                  <a:lnTo>
                    <a:pt x="3914317" y="740625"/>
                  </a:lnTo>
                  <a:lnTo>
                    <a:pt x="3914775" y="739508"/>
                  </a:lnTo>
                  <a:lnTo>
                    <a:pt x="3914775" y="736879"/>
                  </a:lnTo>
                  <a:close/>
                </a:path>
                <a:path w="6438900" h="1109979">
                  <a:moveTo>
                    <a:pt x="3914775" y="370166"/>
                  </a:moveTo>
                  <a:lnTo>
                    <a:pt x="3914317" y="369049"/>
                  </a:lnTo>
                  <a:lnTo>
                    <a:pt x="3912451" y="367182"/>
                  </a:lnTo>
                  <a:lnTo>
                    <a:pt x="3911333" y="366712"/>
                  </a:lnTo>
                  <a:lnTo>
                    <a:pt x="3908704" y="366712"/>
                  </a:lnTo>
                  <a:lnTo>
                    <a:pt x="3907574" y="367182"/>
                  </a:lnTo>
                  <a:lnTo>
                    <a:pt x="3905720" y="369049"/>
                  </a:lnTo>
                  <a:lnTo>
                    <a:pt x="3905250" y="370166"/>
                  </a:lnTo>
                  <a:lnTo>
                    <a:pt x="3905250" y="372795"/>
                  </a:lnTo>
                  <a:lnTo>
                    <a:pt x="3905720" y="373913"/>
                  </a:lnTo>
                  <a:lnTo>
                    <a:pt x="3907574" y="375780"/>
                  </a:lnTo>
                  <a:lnTo>
                    <a:pt x="3908704" y="376237"/>
                  </a:lnTo>
                  <a:lnTo>
                    <a:pt x="3911333" y="376237"/>
                  </a:lnTo>
                  <a:lnTo>
                    <a:pt x="3912451" y="375780"/>
                  </a:lnTo>
                  <a:lnTo>
                    <a:pt x="3914317" y="373913"/>
                  </a:lnTo>
                  <a:lnTo>
                    <a:pt x="3914775" y="372795"/>
                  </a:lnTo>
                  <a:lnTo>
                    <a:pt x="3914775" y="370166"/>
                  </a:lnTo>
                  <a:close/>
                </a:path>
                <a:path w="6438900" h="1109979">
                  <a:moveTo>
                    <a:pt x="3914775" y="3454"/>
                  </a:moveTo>
                  <a:lnTo>
                    <a:pt x="3914317" y="2336"/>
                  </a:lnTo>
                  <a:lnTo>
                    <a:pt x="3912451" y="469"/>
                  </a:lnTo>
                  <a:lnTo>
                    <a:pt x="3911333" y="0"/>
                  </a:lnTo>
                  <a:lnTo>
                    <a:pt x="3908704" y="0"/>
                  </a:lnTo>
                  <a:lnTo>
                    <a:pt x="3907574" y="469"/>
                  </a:lnTo>
                  <a:lnTo>
                    <a:pt x="3905720" y="2336"/>
                  </a:lnTo>
                  <a:lnTo>
                    <a:pt x="3905250" y="3454"/>
                  </a:lnTo>
                  <a:lnTo>
                    <a:pt x="3905250" y="6083"/>
                  </a:lnTo>
                  <a:lnTo>
                    <a:pt x="3905720" y="7200"/>
                  </a:lnTo>
                  <a:lnTo>
                    <a:pt x="3907574" y="9067"/>
                  </a:lnTo>
                  <a:lnTo>
                    <a:pt x="3908704" y="9525"/>
                  </a:lnTo>
                  <a:lnTo>
                    <a:pt x="3911333" y="9525"/>
                  </a:lnTo>
                  <a:lnTo>
                    <a:pt x="3912451" y="9067"/>
                  </a:lnTo>
                  <a:lnTo>
                    <a:pt x="3914317" y="7200"/>
                  </a:lnTo>
                  <a:lnTo>
                    <a:pt x="3914775" y="6083"/>
                  </a:lnTo>
                  <a:lnTo>
                    <a:pt x="3914775" y="3454"/>
                  </a:lnTo>
                  <a:close/>
                </a:path>
                <a:path w="6438900" h="1109979">
                  <a:moveTo>
                    <a:pt x="3962400" y="1103591"/>
                  </a:moveTo>
                  <a:lnTo>
                    <a:pt x="3961942" y="1102474"/>
                  </a:lnTo>
                  <a:lnTo>
                    <a:pt x="3960076" y="1100607"/>
                  </a:lnTo>
                  <a:lnTo>
                    <a:pt x="3958958" y="1100137"/>
                  </a:lnTo>
                  <a:lnTo>
                    <a:pt x="3956329" y="1100137"/>
                  </a:lnTo>
                  <a:lnTo>
                    <a:pt x="3955211" y="1100607"/>
                  </a:lnTo>
                  <a:lnTo>
                    <a:pt x="3953345" y="1102474"/>
                  </a:lnTo>
                  <a:lnTo>
                    <a:pt x="3952875" y="1103591"/>
                  </a:lnTo>
                  <a:lnTo>
                    <a:pt x="3952875" y="1106220"/>
                  </a:lnTo>
                  <a:lnTo>
                    <a:pt x="3953345" y="1107338"/>
                  </a:lnTo>
                  <a:lnTo>
                    <a:pt x="3955211" y="1109205"/>
                  </a:lnTo>
                  <a:lnTo>
                    <a:pt x="3956329" y="1109662"/>
                  </a:lnTo>
                  <a:lnTo>
                    <a:pt x="3958958" y="1109662"/>
                  </a:lnTo>
                  <a:lnTo>
                    <a:pt x="3960076" y="1109205"/>
                  </a:lnTo>
                  <a:lnTo>
                    <a:pt x="3961942" y="1107338"/>
                  </a:lnTo>
                  <a:lnTo>
                    <a:pt x="3962400" y="1106220"/>
                  </a:lnTo>
                  <a:lnTo>
                    <a:pt x="3962400" y="1103591"/>
                  </a:lnTo>
                  <a:close/>
                </a:path>
                <a:path w="6438900" h="1109979">
                  <a:moveTo>
                    <a:pt x="3962400" y="736879"/>
                  </a:moveTo>
                  <a:lnTo>
                    <a:pt x="3961942" y="735761"/>
                  </a:lnTo>
                  <a:lnTo>
                    <a:pt x="3960076" y="733894"/>
                  </a:lnTo>
                  <a:lnTo>
                    <a:pt x="3958958" y="733425"/>
                  </a:lnTo>
                  <a:lnTo>
                    <a:pt x="3956329" y="733425"/>
                  </a:lnTo>
                  <a:lnTo>
                    <a:pt x="3955211" y="733894"/>
                  </a:lnTo>
                  <a:lnTo>
                    <a:pt x="3953345" y="735761"/>
                  </a:lnTo>
                  <a:lnTo>
                    <a:pt x="3952875" y="736879"/>
                  </a:lnTo>
                  <a:lnTo>
                    <a:pt x="3952875" y="739508"/>
                  </a:lnTo>
                  <a:lnTo>
                    <a:pt x="3953345" y="740625"/>
                  </a:lnTo>
                  <a:lnTo>
                    <a:pt x="3955211" y="742492"/>
                  </a:lnTo>
                  <a:lnTo>
                    <a:pt x="3956329" y="742950"/>
                  </a:lnTo>
                  <a:lnTo>
                    <a:pt x="3958958" y="742950"/>
                  </a:lnTo>
                  <a:lnTo>
                    <a:pt x="3960076" y="742492"/>
                  </a:lnTo>
                  <a:lnTo>
                    <a:pt x="3961942" y="740625"/>
                  </a:lnTo>
                  <a:lnTo>
                    <a:pt x="3962400" y="739508"/>
                  </a:lnTo>
                  <a:lnTo>
                    <a:pt x="3962400" y="736879"/>
                  </a:lnTo>
                  <a:close/>
                </a:path>
                <a:path w="6438900" h="1109979">
                  <a:moveTo>
                    <a:pt x="3962400" y="370166"/>
                  </a:moveTo>
                  <a:lnTo>
                    <a:pt x="3961942" y="369049"/>
                  </a:lnTo>
                  <a:lnTo>
                    <a:pt x="3960076" y="367182"/>
                  </a:lnTo>
                  <a:lnTo>
                    <a:pt x="3958958" y="366712"/>
                  </a:lnTo>
                  <a:lnTo>
                    <a:pt x="3956329" y="366712"/>
                  </a:lnTo>
                  <a:lnTo>
                    <a:pt x="3955211" y="367182"/>
                  </a:lnTo>
                  <a:lnTo>
                    <a:pt x="3953345" y="369049"/>
                  </a:lnTo>
                  <a:lnTo>
                    <a:pt x="3952875" y="370166"/>
                  </a:lnTo>
                  <a:lnTo>
                    <a:pt x="3952875" y="372795"/>
                  </a:lnTo>
                  <a:lnTo>
                    <a:pt x="3953345" y="373913"/>
                  </a:lnTo>
                  <a:lnTo>
                    <a:pt x="3955211" y="375780"/>
                  </a:lnTo>
                  <a:lnTo>
                    <a:pt x="3956329" y="376237"/>
                  </a:lnTo>
                  <a:lnTo>
                    <a:pt x="3958958" y="376237"/>
                  </a:lnTo>
                  <a:lnTo>
                    <a:pt x="3960076" y="375780"/>
                  </a:lnTo>
                  <a:lnTo>
                    <a:pt x="3961942" y="373913"/>
                  </a:lnTo>
                  <a:lnTo>
                    <a:pt x="3962400" y="372795"/>
                  </a:lnTo>
                  <a:lnTo>
                    <a:pt x="3962400" y="370166"/>
                  </a:lnTo>
                  <a:close/>
                </a:path>
                <a:path w="6438900" h="1109979">
                  <a:moveTo>
                    <a:pt x="3962400" y="3454"/>
                  </a:moveTo>
                  <a:lnTo>
                    <a:pt x="3961942" y="2336"/>
                  </a:lnTo>
                  <a:lnTo>
                    <a:pt x="3960076" y="469"/>
                  </a:lnTo>
                  <a:lnTo>
                    <a:pt x="3958958" y="0"/>
                  </a:lnTo>
                  <a:lnTo>
                    <a:pt x="3956329" y="0"/>
                  </a:lnTo>
                  <a:lnTo>
                    <a:pt x="3955211" y="469"/>
                  </a:lnTo>
                  <a:lnTo>
                    <a:pt x="3953345" y="2336"/>
                  </a:lnTo>
                  <a:lnTo>
                    <a:pt x="3952875" y="3454"/>
                  </a:lnTo>
                  <a:lnTo>
                    <a:pt x="3952875" y="6083"/>
                  </a:lnTo>
                  <a:lnTo>
                    <a:pt x="3953345" y="7200"/>
                  </a:lnTo>
                  <a:lnTo>
                    <a:pt x="3955211" y="9067"/>
                  </a:lnTo>
                  <a:lnTo>
                    <a:pt x="3956329" y="9525"/>
                  </a:lnTo>
                  <a:lnTo>
                    <a:pt x="3958958" y="9525"/>
                  </a:lnTo>
                  <a:lnTo>
                    <a:pt x="3960076" y="9067"/>
                  </a:lnTo>
                  <a:lnTo>
                    <a:pt x="3961942" y="7200"/>
                  </a:lnTo>
                  <a:lnTo>
                    <a:pt x="3962400" y="6083"/>
                  </a:lnTo>
                  <a:lnTo>
                    <a:pt x="3962400" y="3454"/>
                  </a:lnTo>
                  <a:close/>
                </a:path>
                <a:path w="6438900" h="1109979">
                  <a:moveTo>
                    <a:pt x="4010025" y="1103591"/>
                  </a:moveTo>
                  <a:lnTo>
                    <a:pt x="4009567" y="1102474"/>
                  </a:lnTo>
                  <a:lnTo>
                    <a:pt x="4007701" y="1100607"/>
                  </a:lnTo>
                  <a:lnTo>
                    <a:pt x="4006583" y="1100137"/>
                  </a:lnTo>
                  <a:lnTo>
                    <a:pt x="4003954" y="1100137"/>
                  </a:lnTo>
                  <a:lnTo>
                    <a:pt x="4002824" y="1100607"/>
                  </a:lnTo>
                  <a:lnTo>
                    <a:pt x="4000970" y="1102474"/>
                  </a:lnTo>
                  <a:lnTo>
                    <a:pt x="4000500" y="1103591"/>
                  </a:lnTo>
                  <a:lnTo>
                    <a:pt x="4000500" y="1106220"/>
                  </a:lnTo>
                  <a:lnTo>
                    <a:pt x="4000970" y="1107338"/>
                  </a:lnTo>
                  <a:lnTo>
                    <a:pt x="4002824" y="1109205"/>
                  </a:lnTo>
                  <a:lnTo>
                    <a:pt x="4003954" y="1109662"/>
                  </a:lnTo>
                  <a:lnTo>
                    <a:pt x="4006583" y="1109662"/>
                  </a:lnTo>
                  <a:lnTo>
                    <a:pt x="4007701" y="1109205"/>
                  </a:lnTo>
                  <a:lnTo>
                    <a:pt x="4009567" y="1107338"/>
                  </a:lnTo>
                  <a:lnTo>
                    <a:pt x="4010025" y="1106220"/>
                  </a:lnTo>
                  <a:lnTo>
                    <a:pt x="4010025" y="1103591"/>
                  </a:lnTo>
                  <a:close/>
                </a:path>
                <a:path w="6438900" h="1109979">
                  <a:moveTo>
                    <a:pt x="4010025" y="736879"/>
                  </a:moveTo>
                  <a:lnTo>
                    <a:pt x="4009567" y="735761"/>
                  </a:lnTo>
                  <a:lnTo>
                    <a:pt x="4007701" y="733894"/>
                  </a:lnTo>
                  <a:lnTo>
                    <a:pt x="4006583" y="733425"/>
                  </a:lnTo>
                  <a:lnTo>
                    <a:pt x="4003954" y="733425"/>
                  </a:lnTo>
                  <a:lnTo>
                    <a:pt x="4002824" y="733894"/>
                  </a:lnTo>
                  <a:lnTo>
                    <a:pt x="4000970" y="735761"/>
                  </a:lnTo>
                  <a:lnTo>
                    <a:pt x="4000500" y="736879"/>
                  </a:lnTo>
                  <a:lnTo>
                    <a:pt x="4000500" y="739508"/>
                  </a:lnTo>
                  <a:lnTo>
                    <a:pt x="4000970" y="740625"/>
                  </a:lnTo>
                  <a:lnTo>
                    <a:pt x="4002824" y="742492"/>
                  </a:lnTo>
                  <a:lnTo>
                    <a:pt x="4003954" y="742950"/>
                  </a:lnTo>
                  <a:lnTo>
                    <a:pt x="4006583" y="742950"/>
                  </a:lnTo>
                  <a:lnTo>
                    <a:pt x="4007701" y="742492"/>
                  </a:lnTo>
                  <a:lnTo>
                    <a:pt x="4009567" y="740625"/>
                  </a:lnTo>
                  <a:lnTo>
                    <a:pt x="4010025" y="739508"/>
                  </a:lnTo>
                  <a:lnTo>
                    <a:pt x="4010025" y="736879"/>
                  </a:lnTo>
                  <a:close/>
                </a:path>
                <a:path w="6438900" h="1109979">
                  <a:moveTo>
                    <a:pt x="4010025" y="370166"/>
                  </a:moveTo>
                  <a:lnTo>
                    <a:pt x="4009567" y="369049"/>
                  </a:lnTo>
                  <a:lnTo>
                    <a:pt x="4007701" y="367182"/>
                  </a:lnTo>
                  <a:lnTo>
                    <a:pt x="4006583" y="366712"/>
                  </a:lnTo>
                  <a:lnTo>
                    <a:pt x="4003954" y="366712"/>
                  </a:lnTo>
                  <a:lnTo>
                    <a:pt x="4002824" y="367182"/>
                  </a:lnTo>
                  <a:lnTo>
                    <a:pt x="4000970" y="369049"/>
                  </a:lnTo>
                  <a:lnTo>
                    <a:pt x="4000500" y="370166"/>
                  </a:lnTo>
                  <a:lnTo>
                    <a:pt x="4000500" y="372795"/>
                  </a:lnTo>
                  <a:lnTo>
                    <a:pt x="4000970" y="373913"/>
                  </a:lnTo>
                  <a:lnTo>
                    <a:pt x="4002824" y="375780"/>
                  </a:lnTo>
                  <a:lnTo>
                    <a:pt x="4003954" y="376237"/>
                  </a:lnTo>
                  <a:lnTo>
                    <a:pt x="4006583" y="376237"/>
                  </a:lnTo>
                  <a:lnTo>
                    <a:pt x="4007701" y="375780"/>
                  </a:lnTo>
                  <a:lnTo>
                    <a:pt x="4009567" y="373913"/>
                  </a:lnTo>
                  <a:lnTo>
                    <a:pt x="4010025" y="372795"/>
                  </a:lnTo>
                  <a:lnTo>
                    <a:pt x="4010025" y="370166"/>
                  </a:lnTo>
                  <a:close/>
                </a:path>
                <a:path w="6438900" h="1109979">
                  <a:moveTo>
                    <a:pt x="4010025" y="3454"/>
                  </a:moveTo>
                  <a:lnTo>
                    <a:pt x="4009567" y="2336"/>
                  </a:lnTo>
                  <a:lnTo>
                    <a:pt x="4007701" y="469"/>
                  </a:lnTo>
                  <a:lnTo>
                    <a:pt x="4006583" y="0"/>
                  </a:lnTo>
                  <a:lnTo>
                    <a:pt x="4003954" y="0"/>
                  </a:lnTo>
                  <a:lnTo>
                    <a:pt x="4002824" y="469"/>
                  </a:lnTo>
                  <a:lnTo>
                    <a:pt x="4000970" y="2336"/>
                  </a:lnTo>
                  <a:lnTo>
                    <a:pt x="4000500" y="3454"/>
                  </a:lnTo>
                  <a:lnTo>
                    <a:pt x="4000500" y="6083"/>
                  </a:lnTo>
                  <a:lnTo>
                    <a:pt x="4000970" y="7200"/>
                  </a:lnTo>
                  <a:lnTo>
                    <a:pt x="4002824" y="9067"/>
                  </a:lnTo>
                  <a:lnTo>
                    <a:pt x="4003954" y="9525"/>
                  </a:lnTo>
                  <a:lnTo>
                    <a:pt x="4006583" y="9525"/>
                  </a:lnTo>
                  <a:lnTo>
                    <a:pt x="4007701" y="9067"/>
                  </a:lnTo>
                  <a:lnTo>
                    <a:pt x="4009567" y="7200"/>
                  </a:lnTo>
                  <a:lnTo>
                    <a:pt x="4010025" y="6083"/>
                  </a:lnTo>
                  <a:lnTo>
                    <a:pt x="4010025" y="3454"/>
                  </a:lnTo>
                  <a:close/>
                </a:path>
                <a:path w="6438900" h="1109979">
                  <a:moveTo>
                    <a:pt x="4057650" y="1103591"/>
                  </a:moveTo>
                  <a:lnTo>
                    <a:pt x="4057192" y="1102474"/>
                  </a:lnTo>
                  <a:lnTo>
                    <a:pt x="4055326" y="1100607"/>
                  </a:lnTo>
                  <a:lnTo>
                    <a:pt x="4054208" y="1100137"/>
                  </a:lnTo>
                  <a:lnTo>
                    <a:pt x="4051579" y="1100137"/>
                  </a:lnTo>
                  <a:lnTo>
                    <a:pt x="4050461" y="1100607"/>
                  </a:lnTo>
                  <a:lnTo>
                    <a:pt x="4048595" y="1102474"/>
                  </a:lnTo>
                  <a:lnTo>
                    <a:pt x="4048125" y="1103591"/>
                  </a:lnTo>
                  <a:lnTo>
                    <a:pt x="4048125" y="1106220"/>
                  </a:lnTo>
                  <a:lnTo>
                    <a:pt x="4048595" y="1107338"/>
                  </a:lnTo>
                  <a:lnTo>
                    <a:pt x="4050461" y="1109205"/>
                  </a:lnTo>
                  <a:lnTo>
                    <a:pt x="4051579" y="1109662"/>
                  </a:lnTo>
                  <a:lnTo>
                    <a:pt x="4054208" y="1109662"/>
                  </a:lnTo>
                  <a:lnTo>
                    <a:pt x="4055326" y="1109205"/>
                  </a:lnTo>
                  <a:lnTo>
                    <a:pt x="4057192" y="1107338"/>
                  </a:lnTo>
                  <a:lnTo>
                    <a:pt x="4057650" y="1106220"/>
                  </a:lnTo>
                  <a:lnTo>
                    <a:pt x="4057650" y="1103591"/>
                  </a:lnTo>
                  <a:close/>
                </a:path>
                <a:path w="6438900" h="1109979">
                  <a:moveTo>
                    <a:pt x="4057650" y="736879"/>
                  </a:moveTo>
                  <a:lnTo>
                    <a:pt x="4057192" y="735761"/>
                  </a:lnTo>
                  <a:lnTo>
                    <a:pt x="4055326" y="733894"/>
                  </a:lnTo>
                  <a:lnTo>
                    <a:pt x="4054208" y="733425"/>
                  </a:lnTo>
                  <a:lnTo>
                    <a:pt x="4051579" y="733425"/>
                  </a:lnTo>
                  <a:lnTo>
                    <a:pt x="4050461" y="733894"/>
                  </a:lnTo>
                  <a:lnTo>
                    <a:pt x="4048595" y="735761"/>
                  </a:lnTo>
                  <a:lnTo>
                    <a:pt x="4048125" y="736879"/>
                  </a:lnTo>
                  <a:lnTo>
                    <a:pt x="4048125" y="739508"/>
                  </a:lnTo>
                  <a:lnTo>
                    <a:pt x="4048595" y="740625"/>
                  </a:lnTo>
                  <a:lnTo>
                    <a:pt x="4050461" y="742492"/>
                  </a:lnTo>
                  <a:lnTo>
                    <a:pt x="4051579" y="742950"/>
                  </a:lnTo>
                  <a:lnTo>
                    <a:pt x="4054208" y="742950"/>
                  </a:lnTo>
                  <a:lnTo>
                    <a:pt x="4055326" y="742492"/>
                  </a:lnTo>
                  <a:lnTo>
                    <a:pt x="4057192" y="740625"/>
                  </a:lnTo>
                  <a:lnTo>
                    <a:pt x="4057650" y="739508"/>
                  </a:lnTo>
                  <a:lnTo>
                    <a:pt x="4057650" y="736879"/>
                  </a:lnTo>
                  <a:close/>
                </a:path>
                <a:path w="6438900" h="1109979">
                  <a:moveTo>
                    <a:pt x="4057650" y="370166"/>
                  </a:moveTo>
                  <a:lnTo>
                    <a:pt x="4057192" y="369049"/>
                  </a:lnTo>
                  <a:lnTo>
                    <a:pt x="4055326" y="367182"/>
                  </a:lnTo>
                  <a:lnTo>
                    <a:pt x="4054208" y="366712"/>
                  </a:lnTo>
                  <a:lnTo>
                    <a:pt x="4051579" y="366712"/>
                  </a:lnTo>
                  <a:lnTo>
                    <a:pt x="4050461" y="367182"/>
                  </a:lnTo>
                  <a:lnTo>
                    <a:pt x="4048595" y="369049"/>
                  </a:lnTo>
                  <a:lnTo>
                    <a:pt x="4048125" y="370166"/>
                  </a:lnTo>
                  <a:lnTo>
                    <a:pt x="4048125" y="372795"/>
                  </a:lnTo>
                  <a:lnTo>
                    <a:pt x="4048595" y="373913"/>
                  </a:lnTo>
                  <a:lnTo>
                    <a:pt x="4050461" y="375780"/>
                  </a:lnTo>
                  <a:lnTo>
                    <a:pt x="4051579" y="376237"/>
                  </a:lnTo>
                  <a:lnTo>
                    <a:pt x="4054208" y="376237"/>
                  </a:lnTo>
                  <a:lnTo>
                    <a:pt x="4055326" y="375780"/>
                  </a:lnTo>
                  <a:lnTo>
                    <a:pt x="4057192" y="373913"/>
                  </a:lnTo>
                  <a:lnTo>
                    <a:pt x="4057650" y="372795"/>
                  </a:lnTo>
                  <a:lnTo>
                    <a:pt x="4057650" y="370166"/>
                  </a:lnTo>
                  <a:close/>
                </a:path>
                <a:path w="6438900" h="1109979">
                  <a:moveTo>
                    <a:pt x="4057650" y="3454"/>
                  </a:moveTo>
                  <a:lnTo>
                    <a:pt x="4057192" y="2336"/>
                  </a:lnTo>
                  <a:lnTo>
                    <a:pt x="4055326" y="469"/>
                  </a:lnTo>
                  <a:lnTo>
                    <a:pt x="4054208" y="0"/>
                  </a:lnTo>
                  <a:lnTo>
                    <a:pt x="4051579" y="0"/>
                  </a:lnTo>
                  <a:lnTo>
                    <a:pt x="4050461" y="469"/>
                  </a:lnTo>
                  <a:lnTo>
                    <a:pt x="4048595" y="2336"/>
                  </a:lnTo>
                  <a:lnTo>
                    <a:pt x="4048125" y="3454"/>
                  </a:lnTo>
                  <a:lnTo>
                    <a:pt x="4048125" y="6083"/>
                  </a:lnTo>
                  <a:lnTo>
                    <a:pt x="4048595" y="7200"/>
                  </a:lnTo>
                  <a:lnTo>
                    <a:pt x="4050461" y="9067"/>
                  </a:lnTo>
                  <a:lnTo>
                    <a:pt x="4051579" y="9525"/>
                  </a:lnTo>
                  <a:lnTo>
                    <a:pt x="4054208" y="9525"/>
                  </a:lnTo>
                  <a:lnTo>
                    <a:pt x="4055326" y="9067"/>
                  </a:lnTo>
                  <a:lnTo>
                    <a:pt x="4057192" y="7200"/>
                  </a:lnTo>
                  <a:lnTo>
                    <a:pt x="4057650" y="6083"/>
                  </a:lnTo>
                  <a:lnTo>
                    <a:pt x="4057650" y="3454"/>
                  </a:lnTo>
                  <a:close/>
                </a:path>
                <a:path w="6438900" h="1109979">
                  <a:moveTo>
                    <a:pt x="4105275" y="1103591"/>
                  </a:moveTo>
                  <a:lnTo>
                    <a:pt x="4104817" y="1102474"/>
                  </a:lnTo>
                  <a:lnTo>
                    <a:pt x="4102951" y="1100607"/>
                  </a:lnTo>
                  <a:lnTo>
                    <a:pt x="4101833" y="1100137"/>
                  </a:lnTo>
                  <a:lnTo>
                    <a:pt x="4099204" y="1100137"/>
                  </a:lnTo>
                  <a:lnTo>
                    <a:pt x="4098086" y="1100607"/>
                  </a:lnTo>
                  <a:lnTo>
                    <a:pt x="4096220" y="1102474"/>
                  </a:lnTo>
                  <a:lnTo>
                    <a:pt x="4095750" y="1103591"/>
                  </a:lnTo>
                  <a:lnTo>
                    <a:pt x="4095750" y="1106220"/>
                  </a:lnTo>
                  <a:lnTo>
                    <a:pt x="4096220" y="1107338"/>
                  </a:lnTo>
                  <a:lnTo>
                    <a:pt x="4098086" y="1109205"/>
                  </a:lnTo>
                  <a:lnTo>
                    <a:pt x="4099204" y="1109662"/>
                  </a:lnTo>
                  <a:lnTo>
                    <a:pt x="4101833" y="1109662"/>
                  </a:lnTo>
                  <a:lnTo>
                    <a:pt x="4102951" y="1109205"/>
                  </a:lnTo>
                  <a:lnTo>
                    <a:pt x="4104817" y="1107338"/>
                  </a:lnTo>
                  <a:lnTo>
                    <a:pt x="4105275" y="1106220"/>
                  </a:lnTo>
                  <a:lnTo>
                    <a:pt x="4105275" y="1103591"/>
                  </a:lnTo>
                  <a:close/>
                </a:path>
                <a:path w="6438900" h="1109979">
                  <a:moveTo>
                    <a:pt x="4105275" y="736879"/>
                  </a:moveTo>
                  <a:lnTo>
                    <a:pt x="4104817" y="735761"/>
                  </a:lnTo>
                  <a:lnTo>
                    <a:pt x="4102951" y="733894"/>
                  </a:lnTo>
                  <a:lnTo>
                    <a:pt x="4101833" y="733425"/>
                  </a:lnTo>
                  <a:lnTo>
                    <a:pt x="4099204" y="733425"/>
                  </a:lnTo>
                  <a:lnTo>
                    <a:pt x="4098086" y="733894"/>
                  </a:lnTo>
                  <a:lnTo>
                    <a:pt x="4096220" y="735761"/>
                  </a:lnTo>
                  <a:lnTo>
                    <a:pt x="4095750" y="736879"/>
                  </a:lnTo>
                  <a:lnTo>
                    <a:pt x="4095750" y="739508"/>
                  </a:lnTo>
                  <a:lnTo>
                    <a:pt x="4096220" y="740625"/>
                  </a:lnTo>
                  <a:lnTo>
                    <a:pt x="4098086" y="742492"/>
                  </a:lnTo>
                  <a:lnTo>
                    <a:pt x="4099204" y="742950"/>
                  </a:lnTo>
                  <a:lnTo>
                    <a:pt x="4101833" y="742950"/>
                  </a:lnTo>
                  <a:lnTo>
                    <a:pt x="4102951" y="742492"/>
                  </a:lnTo>
                  <a:lnTo>
                    <a:pt x="4104817" y="740625"/>
                  </a:lnTo>
                  <a:lnTo>
                    <a:pt x="4105275" y="739508"/>
                  </a:lnTo>
                  <a:lnTo>
                    <a:pt x="4105275" y="736879"/>
                  </a:lnTo>
                  <a:close/>
                </a:path>
                <a:path w="6438900" h="1109979">
                  <a:moveTo>
                    <a:pt x="4105275" y="370166"/>
                  </a:moveTo>
                  <a:lnTo>
                    <a:pt x="4104817" y="369049"/>
                  </a:lnTo>
                  <a:lnTo>
                    <a:pt x="4102951" y="367182"/>
                  </a:lnTo>
                  <a:lnTo>
                    <a:pt x="4101833" y="366712"/>
                  </a:lnTo>
                  <a:lnTo>
                    <a:pt x="4099204" y="366712"/>
                  </a:lnTo>
                  <a:lnTo>
                    <a:pt x="4098086" y="367182"/>
                  </a:lnTo>
                  <a:lnTo>
                    <a:pt x="4096220" y="369049"/>
                  </a:lnTo>
                  <a:lnTo>
                    <a:pt x="4095750" y="370166"/>
                  </a:lnTo>
                  <a:lnTo>
                    <a:pt x="4095750" y="372795"/>
                  </a:lnTo>
                  <a:lnTo>
                    <a:pt x="4096220" y="373913"/>
                  </a:lnTo>
                  <a:lnTo>
                    <a:pt x="4098086" y="375780"/>
                  </a:lnTo>
                  <a:lnTo>
                    <a:pt x="4099204" y="376237"/>
                  </a:lnTo>
                  <a:lnTo>
                    <a:pt x="4101833" y="376237"/>
                  </a:lnTo>
                  <a:lnTo>
                    <a:pt x="4102951" y="375780"/>
                  </a:lnTo>
                  <a:lnTo>
                    <a:pt x="4104817" y="373913"/>
                  </a:lnTo>
                  <a:lnTo>
                    <a:pt x="4105275" y="372795"/>
                  </a:lnTo>
                  <a:lnTo>
                    <a:pt x="4105275" y="370166"/>
                  </a:lnTo>
                  <a:close/>
                </a:path>
                <a:path w="6438900" h="1109979">
                  <a:moveTo>
                    <a:pt x="4105275" y="3454"/>
                  </a:moveTo>
                  <a:lnTo>
                    <a:pt x="4104817" y="2336"/>
                  </a:lnTo>
                  <a:lnTo>
                    <a:pt x="4102951" y="469"/>
                  </a:lnTo>
                  <a:lnTo>
                    <a:pt x="4101833" y="0"/>
                  </a:lnTo>
                  <a:lnTo>
                    <a:pt x="4099204" y="0"/>
                  </a:lnTo>
                  <a:lnTo>
                    <a:pt x="4098086" y="469"/>
                  </a:lnTo>
                  <a:lnTo>
                    <a:pt x="4096220" y="2336"/>
                  </a:lnTo>
                  <a:lnTo>
                    <a:pt x="4095750" y="3454"/>
                  </a:lnTo>
                  <a:lnTo>
                    <a:pt x="4095750" y="6083"/>
                  </a:lnTo>
                  <a:lnTo>
                    <a:pt x="4096220" y="7200"/>
                  </a:lnTo>
                  <a:lnTo>
                    <a:pt x="4098086" y="9067"/>
                  </a:lnTo>
                  <a:lnTo>
                    <a:pt x="4099204" y="9525"/>
                  </a:lnTo>
                  <a:lnTo>
                    <a:pt x="4101833" y="9525"/>
                  </a:lnTo>
                  <a:lnTo>
                    <a:pt x="4102951" y="9067"/>
                  </a:lnTo>
                  <a:lnTo>
                    <a:pt x="4104817" y="7200"/>
                  </a:lnTo>
                  <a:lnTo>
                    <a:pt x="4105275" y="6083"/>
                  </a:lnTo>
                  <a:lnTo>
                    <a:pt x="4105275" y="3454"/>
                  </a:lnTo>
                  <a:close/>
                </a:path>
                <a:path w="6438900" h="1109979">
                  <a:moveTo>
                    <a:pt x="4152900" y="1103591"/>
                  </a:moveTo>
                  <a:lnTo>
                    <a:pt x="4152442" y="1102474"/>
                  </a:lnTo>
                  <a:lnTo>
                    <a:pt x="4150576" y="1100607"/>
                  </a:lnTo>
                  <a:lnTo>
                    <a:pt x="4149458" y="1100137"/>
                  </a:lnTo>
                  <a:lnTo>
                    <a:pt x="4146829" y="1100137"/>
                  </a:lnTo>
                  <a:lnTo>
                    <a:pt x="4145711" y="1100607"/>
                  </a:lnTo>
                  <a:lnTo>
                    <a:pt x="4143845" y="1102474"/>
                  </a:lnTo>
                  <a:lnTo>
                    <a:pt x="4143375" y="1103591"/>
                  </a:lnTo>
                  <a:lnTo>
                    <a:pt x="4143375" y="1106220"/>
                  </a:lnTo>
                  <a:lnTo>
                    <a:pt x="4143845" y="1107338"/>
                  </a:lnTo>
                  <a:lnTo>
                    <a:pt x="4145711" y="1109205"/>
                  </a:lnTo>
                  <a:lnTo>
                    <a:pt x="4146829" y="1109662"/>
                  </a:lnTo>
                  <a:lnTo>
                    <a:pt x="4149458" y="1109662"/>
                  </a:lnTo>
                  <a:lnTo>
                    <a:pt x="4150576" y="1109205"/>
                  </a:lnTo>
                  <a:lnTo>
                    <a:pt x="4152442" y="1107338"/>
                  </a:lnTo>
                  <a:lnTo>
                    <a:pt x="4152900" y="1106220"/>
                  </a:lnTo>
                  <a:lnTo>
                    <a:pt x="4152900" y="1103591"/>
                  </a:lnTo>
                  <a:close/>
                </a:path>
                <a:path w="6438900" h="1109979">
                  <a:moveTo>
                    <a:pt x="4152900" y="736879"/>
                  </a:moveTo>
                  <a:lnTo>
                    <a:pt x="4152442" y="735761"/>
                  </a:lnTo>
                  <a:lnTo>
                    <a:pt x="4150576" y="733894"/>
                  </a:lnTo>
                  <a:lnTo>
                    <a:pt x="4149458" y="733425"/>
                  </a:lnTo>
                  <a:lnTo>
                    <a:pt x="4146829" y="733425"/>
                  </a:lnTo>
                  <a:lnTo>
                    <a:pt x="4145711" y="733894"/>
                  </a:lnTo>
                  <a:lnTo>
                    <a:pt x="4143845" y="735761"/>
                  </a:lnTo>
                  <a:lnTo>
                    <a:pt x="4143375" y="736879"/>
                  </a:lnTo>
                  <a:lnTo>
                    <a:pt x="4143375" y="739508"/>
                  </a:lnTo>
                  <a:lnTo>
                    <a:pt x="4143845" y="740625"/>
                  </a:lnTo>
                  <a:lnTo>
                    <a:pt x="4145711" y="742492"/>
                  </a:lnTo>
                  <a:lnTo>
                    <a:pt x="4146829" y="742950"/>
                  </a:lnTo>
                  <a:lnTo>
                    <a:pt x="4149458" y="742950"/>
                  </a:lnTo>
                  <a:lnTo>
                    <a:pt x="4150576" y="742492"/>
                  </a:lnTo>
                  <a:lnTo>
                    <a:pt x="4152442" y="740625"/>
                  </a:lnTo>
                  <a:lnTo>
                    <a:pt x="4152900" y="739508"/>
                  </a:lnTo>
                  <a:lnTo>
                    <a:pt x="4152900" y="736879"/>
                  </a:lnTo>
                  <a:close/>
                </a:path>
                <a:path w="6438900" h="1109979">
                  <a:moveTo>
                    <a:pt x="4152900" y="370166"/>
                  </a:moveTo>
                  <a:lnTo>
                    <a:pt x="4152442" y="369049"/>
                  </a:lnTo>
                  <a:lnTo>
                    <a:pt x="4150576" y="367182"/>
                  </a:lnTo>
                  <a:lnTo>
                    <a:pt x="4149458" y="366712"/>
                  </a:lnTo>
                  <a:lnTo>
                    <a:pt x="4146829" y="366712"/>
                  </a:lnTo>
                  <a:lnTo>
                    <a:pt x="4145711" y="367182"/>
                  </a:lnTo>
                  <a:lnTo>
                    <a:pt x="4143845" y="369049"/>
                  </a:lnTo>
                  <a:lnTo>
                    <a:pt x="4143375" y="370166"/>
                  </a:lnTo>
                  <a:lnTo>
                    <a:pt x="4143375" y="372795"/>
                  </a:lnTo>
                  <a:lnTo>
                    <a:pt x="4143845" y="373913"/>
                  </a:lnTo>
                  <a:lnTo>
                    <a:pt x="4145711" y="375780"/>
                  </a:lnTo>
                  <a:lnTo>
                    <a:pt x="4146829" y="376237"/>
                  </a:lnTo>
                  <a:lnTo>
                    <a:pt x="4149458" y="376237"/>
                  </a:lnTo>
                  <a:lnTo>
                    <a:pt x="4150576" y="375780"/>
                  </a:lnTo>
                  <a:lnTo>
                    <a:pt x="4152442" y="373913"/>
                  </a:lnTo>
                  <a:lnTo>
                    <a:pt x="4152900" y="372795"/>
                  </a:lnTo>
                  <a:lnTo>
                    <a:pt x="4152900" y="370166"/>
                  </a:lnTo>
                  <a:close/>
                </a:path>
                <a:path w="6438900" h="1109979">
                  <a:moveTo>
                    <a:pt x="4152900" y="3454"/>
                  </a:moveTo>
                  <a:lnTo>
                    <a:pt x="4152442" y="2336"/>
                  </a:lnTo>
                  <a:lnTo>
                    <a:pt x="4150576" y="469"/>
                  </a:lnTo>
                  <a:lnTo>
                    <a:pt x="4149458" y="0"/>
                  </a:lnTo>
                  <a:lnTo>
                    <a:pt x="4146829" y="0"/>
                  </a:lnTo>
                  <a:lnTo>
                    <a:pt x="4145711" y="469"/>
                  </a:lnTo>
                  <a:lnTo>
                    <a:pt x="4143845" y="2336"/>
                  </a:lnTo>
                  <a:lnTo>
                    <a:pt x="4143375" y="3454"/>
                  </a:lnTo>
                  <a:lnTo>
                    <a:pt x="4143375" y="6083"/>
                  </a:lnTo>
                  <a:lnTo>
                    <a:pt x="4143845" y="7200"/>
                  </a:lnTo>
                  <a:lnTo>
                    <a:pt x="4145711" y="9067"/>
                  </a:lnTo>
                  <a:lnTo>
                    <a:pt x="4146829" y="9525"/>
                  </a:lnTo>
                  <a:lnTo>
                    <a:pt x="4149458" y="9525"/>
                  </a:lnTo>
                  <a:lnTo>
                    <a:pt x="4150576" y="9067"/>
                  </a:lnTo>
                  <a:lnTo>
                    <a:pt x="4152442" y="7200"/>
                  </a:lnTo>
                  <a:lnTo>
                    <a:pt x="4152900" y="6083"/>
                  </a:lnTo>
                  <a:lnTo>
                    <a:pt x="4152900" y="3454"/>
                  </a:lnTo>
                  <a:close/>
                </a:path>
                <a:path w="6438900" h="1109979">
                  <a:moveTo>
                    <a:pt x="4200525" y="1103591"/>
                  </a:moveTo>
                  <a:lnTo>
                    <a:pt x="4200067" y="1102474"/>
                  </a:lnTo>
                  <a:lnTo>
                    <a:pt x="4198201" y="1100607"/>
                  </a:lnTo>
                  <a:lnTo>
                    <a:pt x="4197083" y="1100137"/>
                  </a:lnTo>
                  <a:lnTo>
                    <a:pt x="4194454" y="1100137"/>
                  </a:lnTo>
                  <a:lnTo>
                    <a:pt x="4193336" y="1100607"/>
                  </a:lnTo>
                  <a:lnTo>
                    <a:pt x="4191470" y="1102474"/>
                  </a:lnTo>
                  <a:lnTo>
                    <a:pt x="4191000" y="1103591"/>
                  </a:lnTo>
                  <a:lnTo>
                    <a:pt x="4191000" y="1106220"/>
                  </a:lnTo>
                  <a:lnTo>
                    <a:pt x="4191470" y="1107338"/>
                  </a:lnTo>
                  <a:lnTo>
                    <a:pt x="4193336" y="1109205"/>
                  </a:lnTo>
                  <a:lnTo>
                    <a:pt x="4194454" y="1109662"/>
                  </a:lnTo>
                  <a:lnTo>
                    <a:pt x="4197083" y="1109662"/>
                  </a:lnTo>
                  <a:lnTo>
                    <a:pt x="4198201" y="1109205"/>
                  </a:lnTo>
                  <a:lnTo>
                    <a:pt x="4200067" y="1107338"/>
                  </a:lnTo>
                  <a:lnTo>
                    <a:pt x="4200525" y="1106220"/>
                  </a:lnTo>
                  <a:lnTo>
                    <a:pt x="4200525" y="1103591"/>
                  </a:lnTo>
                  <a:close/>
                </a:path>
                <a:path w="6438900" h="1109979">
                  <a:moveTo>
                    <a:pt x="4200525" y="736879"/>
                  </a:moveTo>
                  <a:lnTo>
                    <a:pt x="4200067" y="735761"/>
                  </a:lnTo>
                  <a:lnTo>
                    <a:pt x="4198201" y="733894"/>
                  </a:lnTo>
                  <a:lnTo>
                    <a:pt x="4197083" y="733425"/>
                  </a:lnTo>
                  <a:lnTo>
                    <a:pt x="4194454" y="733425"/>
                  </a:lnTo>
                  <a:lnTo>
                    <a:pt x="4193336" y="733894"/>
                  </a:lnTo>
                  <a:lnTo>
                    <a:pt x="4191470" y="735761"/>
                  </a:lnTo>
                  <a:lnTo>
                    <a:pt x="4191000" y="736879"/>
                  </a:lnTo>
                  <a:lnTo>
                    <a:pt x="4191000" y="739508"/>
                  </a:lnTo>
                  <a:lnTo>
                    <a:pt x="4191470" y="740625"/>
                  </a:lnTo>
                  <a:lnTo>
                    <a:pt x="4193336" y="742492"/>
                  </a:lnTo>
                  <a:lnTo>
                    <a:pt x="4194454" y="742950"/>
                  </a:lnTo>
                  <a:lnTo>
                    <a:pt x="4197083" y="742950"/>
                  </a:lnTo>
                  <a:lnTo>
                    <a:pt x="4198201" y="742492"/>
                  </a:lnTo>
                  <a:lnTo>
                    <a:pt x="4200067" y="740625"/>
                  </a:lnTo>
                  <a:lnTo>
                    <a:pt x="4200525" y="739508"/>
                  </a:lnTo>
                  <a:lnTo>
                    <a:pt x="4200525" y="736879"/>
                  </a:lnTo>
                  <a:close/>
                </a:path>
                <a:path w="6438900" h="1109979">
                  <a:moveTo>
                    <a:pt x="4200525" y="370166"/>
                  </a:moveTo>
                  <a:lnTo>
                    <a:pt x="4200067" y="369049"/>
                  </a:lnTo>
                  <a:lnTo>
                    <a:pt x="4198201" y="367182"/>
                  </a:lnTo>
                  <a:lnTo>
                    <a:pt x="4197083" y="366712"/>
                  </a:lnTo>
                  <a:lnTo>
                    <a:pt x="4194454" y="366712"/>
                  </a:lnTo>
                  <a:lnTo>
                    <a:pt x="4193336" y="367182"/>
                  </a:lnTo>
                  <a:lnTo>
                    <a:pt x="4191470" y="369049"/>
                  </a:lnTo>
                  <a:lnTo>
                    <a:pt x="4191000" y="370166"/>
                  </a:lnTo>
                  <a:lnTo>
                    <a:pt x="4191000" y="372795"/>
                  </a:lnTo>
                  <a:lnTo>
                    <a:pt x="4191470" y="373913"/>
                  </a:lnTo>
                  <a:lnTo>
                    <a:pt x="4193336" y="375780"/>
                  </a:lnTo>
                  <a:lnTo>
                    <a:pt x="4194454" y="376237"/>
                  </a:lnTo>
                  <a:lnTo>
                    <a:pt x="4197083" y="376237"/>
                  </a:lnTo>
                  <a:lnTo>
                    <a:pt x="4198201" y="375780"/>
                  </a:lnTo>
                  <a:lnTo>
                    <a:pt x="4200067" y="373913"/>
                  </a:lnTo>
                  <a:lnTo>
                    <a:pt x="4200525" y="372795"/>
                  </a:lnTo>
                  <a:lnTo>
                    <a:pt x="4200525" y="370166"/>
                  </a:lnTo>
                  <a:close/>
                </a:path>
                <a:path w="6438900" h="1109979">
                  <a:moveTo>
                    <a:pt x="4200525" y="3454"/>
                  </a:moveTo>
                  <a:lnTo>
                    <a:pt x="4200067" y="2336"/>
                  </a:lnTo>
                  <a:lnTo>
                    <a:pt x="4198201" y="469"/>
                  </a:lnTo>
                  <a:lnTo>
                    <a:pt x="4197083" y="0"/>
                  </a:lnTo>
                  <a:lnTo>
                    <a:pt x="4194454" y="0"/>
                  </a:lnTo>
                  <a:lnTo>
                    <a:pt x="4193336" y="469"/>
                  </a:lnTo>
                  <a:lnTo>
                    <a:pt x="4191470" y="2336"/>
                  </a:lnTo>
                  <a:lnTo>
                    <a:pt x="4191000" y="3454"/>
                  </a:lnTo>
                  <a:lnTo>
                    <a:pt x="4191000" y="6083"/>
                  </a:lnTo>
                  <a:lnTo>
                    <a:pt x="4191470" y="7200"/>
                  </a:lnTo>
                  <a:lnTo>
                    <a:pt x="4193336" y="9067"/>
                  </a:lnTo>
                  <a:lnTo>
                    <a:pt x="4194454" y="9525"/>
                  </a:lnTo>
                  <a:lnTo>
                    <a:pt x="4197083" y="9525"/>
                  </a:lnTo>
                  <a:lnTo>
                    <a:pt x="4198201" y="9067"/>
                  </a:lnTo>
                  <a:lnTo>
                    <a:pt x="4200067" y="7200"/>
                  </a:lnTo>
                  <a:lnTo>
                    <a:pt x="4200525" y="6083"/>
                  </a:lnTo>
                  <a:lnTo>
                    <a:pt x="4200525" y="3454"/>
                  </a:lnTo>
                  <a:close/>
                </a:path>
                <a:path w="6438900" h="1109979">
                  <a:moveTo>
                    <a:pt x="4248150" y="1103591"/>
                  </a:moveTo>
                  <a:lnTo>
                    <a:pt x="4247693" y="1102474"/>
                  </a:lnTo>
                  <a:lnTo>
                    <a:pt x="4245826" y="1100607"/>
                  </a:lnTo>
                  <a:lnTo>
                    <a:pt x="4244708" y="1100137"/>
                  </a:lnTo>
                  <a:lnTo>
                    <a:pt x="4242079" y="1100137"/>
                  </a:lnTo>
                  <a:lnTo>
                    <a:pt x="4240962" y="1100607"/>
                  </a:lnTo>
                  <a:lnTo>
                    <a:pt x="4239095" y="1102474"/>
                  </a:lnTo>
                  <a:lnTo>
                    <a:pt x="4238625" y="1103591"/>
                  </a:lnTo>
                  <a:lnTo>
                    <a:pt x="4238625" y="1106220"/>
                  </a:lnTo>
                  <a:lnTo>
                    <a:pt x="4239095" y="1107338"/>
                  </a:lnTo>
                  <a:lnTo>
                    <a:pt x="4240962" y="1109205"/>
                  </a:lnTo>
                  <a:lnTo>
                    <a:pt x="4242079" y="1109662"/>
                  </a:lnTo>
                  <a:lnTo>
                    <a:pt x="4244708" y="1109662"/>
                  </a:lnTo>
                  <a:lnTo>
                    <a:pt x="4245826" y="1109205"/>
                  </a:lnTo>
                  <a:lnTo>
                    <a:pt x="4247693" y="1107338"/>
                  </a:lnTo>
                  <a:lnTo>
                    <a:pt x="4248150" y="1106220"/>
                  </a:lnTo>
                  <a:lnTo>
                    <a:pt x="4248150" y="1103591"/>
                  </a:lnTo>
                  <a:close/>
                </a:path>
                <a:path w="6438900" h="1109979">
                  <a:moveTo>
                    <a:pt x="4248150" y="736879"/>
                  </a:moveTo>
                  <a:lnTo>
                    <a:pt x="4247693" y="735761"/>
                  </a:lnTo>
                  <a:lnTo>
                    <a:pt x="4245826" y="733894"/>
                  </a:lnTo>
                  <a:lnTo>
                    <a:pt x="4244708" y="733425"/>
                  </a:lnTo>
                  <a:lnTo>
                    <a:pt x="4242079" y="733425"/>
                  </a:lnTo>
                  <a:lnTo>
                    <a:pt x="4240962" y="733894"/>
                  </a:lnTo>
                  <a:lnTo>
                    <a:pt x="4239095" y="735761"/>
                  </a:lnTo>
                  <a:lnTo>
                    <a:pt x="4238625" y="736879"/>
                  </a:lnTo>
                  <a:lnTo>
                    <a:pt x="4238625" y="739508"/>
                  </a:lnTo>
                  <a:lnTo>
                    <a:pt x="4239095" y="740625"/>
                  </a:lnTo>
                  <a:lnTo>
                    <a:pt x="4240962" y="742492"/>
                  </a:lnTo>
                  <a:lnTo>
                    <a:pt x="4242079" y="742950"/>
                  </a:lnTo>
                  <a:lnTo>
                    <a:pt x="4244708" y="742950"/>
                  </a:lnTo>
                  <a:lnTo>
                    <a:pt x="4245826" y="742492"/>
                  </a:lnTo>
                  <a:lnTo>
                    <a:pt x="4247693" y="740625"/>
                  </a:lnTo>
                  <a:lnTo>
                    <a:pt x="4248150" y="739508"/>
                  </a:lnTo>
                  <a:lnTo>
                    <a:pt x="4248150" y="736879"/>
                  </a:lnTo>
                  <a:close/>
                </a:path>
                <a:path w="6438900" h="1109979">
                  <a:moveTo>
                    <a:pt x="4248150" y="370166"/>
                  </a:moveTo>
                  <a:lnTo>
                    <a:pt x="4247693" y="369049"/>
                  </a:lnTo>
                  <a:lnTo>
                    <a:pt x="4245826" y="367182"/>
                  </a:lnTo>
                  <a:lnTo>
                    <a:pt x="4244708" y="366712"/>
                  </a:lnTo>
                  <a:lnTo>
                    <a:pt x="4242079" y="366712"/>
                  </a:lnTo>
                  <a:lnTo>
                    <a:pt x="4240962" y="367182"/>
                  </a:lnTo>
                  <a:lnTo>
                    <a:pt x="4239095" y="369049"/>
                  </a:lnTo>
                  <a:lnTo>
                    <a:pt x="4238625" y="370166"/>
                  </a:lnTo>
                  <a:lnTo>
                    <a:pt x="4238625" y="372795"/>
                  </a:lnTo>
                  <a:lnTo>
                    <a:pt x="4239095" y="373913"/>
                  </a:lnTo>
                  <a:lnTo>
                    <a:pt x="4240962" y="375780"/>
                  </a:lnTo>
                  <a:lnTo>
                    <a:pt x="4242079" y="376237"/>
                  </a:lnTo>
                  <a:lnTo>
                    <a:pt x="4244708" y="376237"/>
                  </a:lnTo>
                  <a:lnTo>
                    <a:pt x="4245826" y="375780"/>
                  </a:lnTo>
                  <a:lnTo>
                    <a:pt x="4247693" y="373913"/>
                  </a:lnTo>
                  <a:lnTo>
                    <a:pt x="4248150" y="372795"/>
                  </a:lnTo>
                  <a:lnTo>
                    <a:pt x="4248150" y="370166"/>
                  </a:lnTo>
                  <a:close/>
                </a:path>
                <a:path w="6438900" h="1109979">
                  <a:moveTo>
                    <a:pt x="4248150" y="3454"/>
                  </a:moveTo>
                  <a:lnTo>
                    <a:pt x="4247693" y="2336"/>
                  </a:lnTo>
                  <a:lnTo>
                    <a:pt x="4245826" y="469"/>
                  </a:lnTo>
                  <a:lnTo>
                    <a:pt x="4244708" y="0"/>
                  </a:lnTo>
                  <a:lnTo>
                    <a:pt x="4242079" y="0"/>
                  </a:lnTo>
                  <a:lnTo>
                    <a:pt x="4240962" y="469"/>
                  </a:lnTo>
                  <a:lnTo>
                    <a:pt x="4239095" y="2336"/>
                  </a:lnTo>
                  <a:lnTo>
                    <a:pt x="4238625" y="3454"/>
                  </a:lnTo>
                  <a:lnTo>
                    <a:pt x="4238625" y="6083"/>
                  </a:lnTo>
                  <a:lnTo>
                    <a:pt x="4239095" y="7200"/>
                  </a:lnTo>
                  <a:lnTo>
                    <a:pt x="4240962" y="9067"/>
                  </a:lnTo>
                  <a:lnTo>
                    <a:pt x="4242079" y="9525"/>
                  </a:lnTo>
                  <a:lnTo>
                    <a:pt x="4244708" y="9525"/>
                  </a:lnTo>
                  <a:lnTo>
                    <a:pt x="4245826" y="9067"/>
                  </a:lnTo>
                  <a:lnTo>
                    <a:pt x="4247693" y="7200"/>
                  </a:lnTo>
                  <a:lnTo>
                    <a:pt x="4248150" y="6083"/>
                  </a:lnTo>
                  <a:lnTo>
                    <a:pt x="4248150" y="3454"/>
                  </a:lnTo>
                  <a:close/>
                </a:path>
                <a:path w="6438900" h="1109979">
                  <a:moveTo>
                    <a:pt x="4295775" y="1103591"/>
                  </a:moveTo>
                  <a:lnTo>
                    <a:pt x="4295318" y="1102474"/>
                  </a:lnTo>
                  <a:lnTo>
                    <a:pt x="4293451" y="1100607"/>
                  </a:lnTo>
                  <a:lnTo>
                    <a:pt x="4292333" y="1100137"/>
                  </a:lnTo>
                  <a:lnTo>
                    <a:pt x="4289704" y="1100137"/>
                  </a:lnTo>
                  <a:lnTo>
                    <a:pt x="4288587" y="1100607"/>
                  </a:lnTo>
                  <a:lnTo>
                    <a:pt x="4286720" y="1102474"/>
                  </a:lnTo>
                  <a:lnTo>
                    <a:pt x="4286250" y="1103591"/>
                  </a:lnTo>
                  <a:lnTo>
                    <a:pt x="4286250" y="1106220"/>
                  </a:lnTo>
                  <a:lnTo>
                    <a:pt x="4286720" y="1107338"/>
                  </a:lnTo>
                  <a:lnTo>
                    <a:pt x="4288587" y="1109205"/>
                  </a:lnTo>
                  <a:lnTo>
                    <a:pt x="4289704" y="1109662"/>
                  </a:lnTo>
                  <a:lnTo>
                    <a:pt x="4292333" y="1109662"/>
                  </a:lnTo>
                  <a:lnTo>
                    <a:pt x="4293451" y="1109205"/>
                  </a:lnTo>
                  <a:lnTo>
                    <a:pt x="4295318" y="1107338"/>
                  </a:lnTo>
                  <a:lnTo>
                    <a:pt x="4295775" y="1106220"/>
                  </a:lnTo>
                  <a:lnTo>
                    <a:pt x="4295775" y="1103591"/>
                  </a:lnTo>
                  <a:close/>
                </a:path>
                <a:path w="6438900" h="1109979">
                  <a:moveTo>
                    <a:pt x="4295775" y="736879"/>
                  </a:moveTo>
                  <a:lnTo>
                    <a:pt x="4295318" y="735761"/>
                  </a:lnTo>
                  <a:lnTo>
                    <a:pt x="4293451" y="733894"/>
                  </a:lnTo>
                  <a:lnTo>
                    <a:pt x="4292333" y="733425"/>
                  </a:lnTo>
                  <a:lnTo>
                    <a:pt x="4289704" y="733425"/>
                  </a:lnTo>
                  <a:lnTo>
                    <a:pt x="4288587" y="733894"/>
                  </a:lnTo>
                  <a:lnTo>
                    <a:pt x="4286720" y="735761"/>
                  </a:lnTo>
                  <a:lnTo>
                    <a:pt x="4286250" y="736879"/>
                  </a:lnTo>
                  <a:lnTo>
                    <a:pt x="4286250" y="739508"/>
                  </a:lnTo>
                  <a:lnTo>
                    <a:pt x="4286720" y="740625"/>
                  </a:lnTo>
                  <a:lnTo>
                    <a:pt x="4288587" y="742492"/>
                  </a:lnTo>
                  <a:lnTo>
                    <a:pt x="4289704" y="742950"/>
                  </a:lnTo>
                  <a:lnTo>
                    <a:pt x="4292333" y="742950"/>
                  </a:lnTo>
                  <a:lnTo>
                    <a:pt x="4293451" y="742492"/>
                  </a:lnTo>
                  <a:lnTo>
                    <a:pt x="4295318" y="740625"/>
                  </a:lnTo>
                  <a:lnTo>
                    <a:pt x="4295775" y="739508"/>
                  </a:lnTo>
                  <a:lnTo>
                    <a:pt x="4295775" y="736879"/>
                  </a:lnTo>
                  <a:close/>
                </a:path>
                <a:path w="6438900" h="1109979">
                  <a:moveTo>
                    <a:pt x="4295775" y="370166"/>
                  </a:moveTo>
                  <a:lnTo>
                    <a:pt x="4295318" y="369049"/>
                  </a:lnTo>
                  <a:lnTo>
                    <a:pt x="4293451" y="367182"/>
                  </a:lnTo>
                  <a:lnTo>
                    <a:pt x="4292333" y="366712"/>
                  </a:lnTo>
                  <a:lnTo>
                    <a:pt x="4289704" y="366712"/>
                  </a:lnTo>
                  <a:lnTo>
                    <a:pt x="4288587" y="367182"/>
                  </a:lnTo>
                  <a:lnTo>
                    <a:pt x="4286720" y="369049"/>
                  </a:lnTo>
                  <a:lnTo>
                    <a:pt x="4286250" y="370166"/>
                  </a:lnTo>
                  <a:lnTo>
                    <a:pt x="4286250" y="372795"/>
                  </a:lnTo>
                  <a:lnTo>
                    <a:pt x="4286720" y="373913"/>
                  </a:lnTo>
                  <a:lnTo>
                    <a:pt x="4288587" y="375780"/>
                  </a:lnTo>
                  <a:lnTo>
                    <a:pt x="4289704" y="376237"/>
                  </a:lnTo>
                  <a:lnTo>
                    <a:pt x="4292333" y="376237"/>
                  </a:lnTo>
                  <a:lnTo>
                    <a:pt x="4293451" y="375780"/>
                  </a:lnTo>
                  <a:lnTo>
                    <a:pt x="4295318" y="373913"/>
                  </a:lnTo>
                  <a:lnTo>
                    <a:pt x="4295775" y="372795"/>
                  </a:lnTo>
                  <a:lnTo>
                    <a:pt x="4295775" y="370166"/>
                  </a:lnTo>
                  <a:close/>
                </a:path>
                <a:path w="6438900" h="1109979">
                  <a:moveTo>
                    <a:pt x="4295775" y="3454"/>
                  </a:moveTo>
                  <a:lnTo>
                    <a:pt x="4295318" y="2336"/>
                  </a:lnTo>
                  <a:lnTo>
                    <a:pt x="4293451" y="469"/>
                  </a:lnTo>
                  <a:lnTo>
                    <a:pt x="4292333" y="0"/>
                  </a:lnTo>
                  <a:lnTo>
                    <a:pt x="4289704" y="0"/>
                  </a:lnTo>
                  <a:lnTo>
                    <a:pt x="4288587" y="469"/>
                  </a:lnTo>
                  <a:lnTo>
                    <a:pt x="4286720" y="2336"/>
                  </a:lnTo>
                  <a:lnTo>
                    <a:pt x="4286250" y="3454"/>
                  </a:lnTo>
                  <a:lnTo>
                    <a:pt x="4286250" y="6083"/>
                  </a:lnTo>
                  <a:lnTo>
                    <a:pt x="4286720" y="7200"/>
                  </a:lnTo>
                  <a:lnTo>
                    <a:pt x="4288587" y="9067"/>
                  </a:lnTo>
                  <a:lnTo>
                    <a:pt x="4289704" y="9525"/>
                  </a:lnTo>
                  <a:lnTo>
                    <a:pt x="4292333" y="9525"/>
                  </a:lnTo>
                  <a:lnTo>
                    <a:pt x="4293451" y="9067"/>
                  </a:lnTo>
                  <a:lnTo>
                    <a:pt x="4295318" y="7200"/>
                  </a:lnTo>
                  <a:lnTo>
                    <a:pt x="4295775" y="6083"/>
                  </a:lnTo>
                  <a:lnTo>
                    <a:pt x="4295775" y="3454"/>
                  </a:lnTo>
                  <a:close/>
                </a:path>
                <a:path w="6438900" h="1109979">
                  <a:moveTo>
                    <a:pt x="4343400" y="1103591"/>
                  </a:moveTo>
                  <a:lnTo>
                    <a:pt x="4342943" y="1102474"/>
                  </a:lnTo>
                  <a:lnTo>
                    <a:pt x="4341076" y="1100607"/>
                  </a:lnTo>
                  <a:lnTo>
                    <a:pt x="4339958" y="1100137"/>
                  </a:lnTo>
                  <a:lnTo>
                    <a:pt x="4337329" y="1100137"/>
                  </a:lnTo>
                  <a:lnTo>
                    <a:pt x="4336199" y="1100607"/>
                  </a:lnTo>
                  <a:lnTo>
                    <a:pt x="4334345" y="1102474"/>
                  </a:lnTo>
                  <a:lnTo>
                    <a:pt x="4333875" y="1103591"/>
                  </a:lnTo>
                  <a:lnTo>
                    <a:pt x="4333875" y="1106220"/>
                  </a:lnTo>
                  <a:lnTo>
                    <a:pt x="4334345" y="1107338"/>
                  </a:lnTo>
                  <a:lnTo>
                    <a:pt x="4336199" y="1109205"/>
                  </a:lnTo>
                  <a:lnTo>
                    <a:pt x="4337329" y="1109662"/>
                  </a:lnTo>
                  <a:lnTo>
                    <a:pt x="4339958" y="1109662"/>
                  </a:lnTo>
                  <a:lnTo>
                    <a:pt x="4341076" y="1109205"/>
                  </a:lnTo>
                  <a:lnTo>
                    <a:pt x="4342943" y="1107338"/>
                  </a:lnTo>
                  <a:lnTo>
                    <a:pt x="4343400" y="1106220"/>
                  </a:lnTo>
                  <a:lnTo>
                    <a:pt x="4343400" y="1103591"/>
                  </a:lnTo>
                  <a:close/>
                </a:path>
                <a:path w="6438900" h="1109979">
                  <a:moveTo>
                    <a:pt x="4343400" y="736879"/>
                  </a:moveTo>
                  <a:lnTo>
                    <a:pt x="4342943" y="735761"/>
                  </a:lnTo>
                  <a:lnTo>
                    <a:pt x="4341076" y="733894"/>
                  </a:lnTo>
                  <a:lnTo>
                    <a:pt x="4339958" y="733425"/>
                  </a:lnTo>
                  <a:lnTo>
                    <a:pt x="4337329" y="733425"/>
                  </a:lnTo>
                  <a:lnTo>
                    <a:pt x="4336199" y="733894"/>
                  </a:lnTo>
                  <a:lnTo>
                    <a:pt x="4334345" y="735761"/>
                  </a:lnTo>
                  <a:lnTo>
                    <a:pt x="4333875" y="736879"/>
                  </a:lnTo>
                  <a:lnTo>
                    <a:pt x="4333875" y="739508"/>
                  </a:lnTo>
                  <a:lnTo>
                    <a:pt x="4334345" y="740625"/>
                  </a:lnTo>
                  <a:lnTo>
                    <a:pt x="4336199" y="742492"/>
                  </a:lnTo>
                  <a:lnTo>
                    <a:pt x="4337329" y="742950"/>
                  </a:lnTo>
                  <a:lnTo>
                    <a:pt x="4339958" y="742950"/>
                  </a:lnTo>
                  <a:lnTo>
                    <a:pt x="4341076" y="742492"/>
                  </a:lnTo>
                  <a:lnTo>
                    <a:pt x="4342943" y="740625"/>
                  </a:lnTo>
                  <a:lnTo>
                    <a:pt x="4343400" y="739508"/>
                  </a:lnTo>
                  <a:lnTo>
                    <a:pt x="4343400" y="736879"/>
                  </a:lnTo>
                  <a:close/>
                </a:path>
                <a:path w="6438900" h="1109979">
                  <a:moveTo>
                    <a:pt x="4343400" y="370166"/>
                  </a:moveTo>
                  <a:lnTo>
                    <a:pt x="4342943" y="369049"/>
                  </a:lnTo>
                  <a:lnTo>
                    <a:pt x="4341076" y="367182"/>
                  </a:lnTo>
                  <a:lnTo>
                    <a:pt x="4339958" y="366712"/>
                  </a:lnTo>
                  <a:lnTo>
                    <a:pt x="4337329" y="366712"/>
                  </a:lnTo>
                  <a:lnTo>
                    <a:pt x="4336199" y="367182"/>
                  </a:lnTo>
                  <a:lnTo>
                    <a:pt x="4334345" y="369049"/>
                  </a:lnTo>
                  <a:lnTo>
                    <a:pt x="4333875" y="370166"/>
                  </a:lnTo>
                  <a:lnTo>
                    <a:pt x="4333875" y="372795"/>
                  </a:lnTo>
                  <a:lnTo>
                    <a:pt x="4334345" y="373913"/>
                  </a:lnTo>
                  <a:lnTo>
                    <a:pt x="4336199" y="375780"/>
                  </a:lnTo>
                  <a:lnTo>
                    <a:pt x="4337329" y="376237"/>
                  </a:lnTo>
                  <a:lnTo>
                    <a:pt x="4339958" y="376237"/>
                  </a:lnTo>
                  <a:lnTo>
                    <a:pt x="4341076" y="375780"/>
                  </a:lnTo>
                  <a:lnTo>
                    <a:pt x="4342943" y="373913"/>
                  </a:lnTo>
                  <a:lnTo>
                    <a:pt x="4343400" y="372795"/>
                  </a:lnTo>
                  <a:lnTo>
                    <a:pt x="4343400" y="370166"/>
                  </a:lnTo>
                  <a:close/>
                </a:path>
                <a:path w="6438900" h="1109979">
                  <a:moveTo>
                    <a:pt x="4343400" y="3454"/>
                  </a:moveTo>
                  <a:lnTo>
                    <a:pt x="4342943" y="2336"/>
                  </a:lnTo>
                  <a:lnTo>
                    <a:pt x="4341076" y="469"/>
                  </a:lnTo>
                  <a:lnTo>
                    <a:pt x="4339958" y="0"/>
                  </a:lnTo>
                  <a:lnTo>
                    <a:pt x="4337329" y="0"/>
                  </a:lnTo>
                  <a:lnTo>
                    <a:pt x="4336199" y="469"/>
                  </a:lnTo>
                  <a:lnTo>
                    <a:pt x="4334345" y="2336"/>
                  </a:lnTo>
                  <a:lnTo>
                    <a:pt x="4333875" y="3454"/>
                  </a:lnTo>
                  <a:lnTo>
                    <a:pt x="4333875" y="6083"/>
                  </a:lnTo>
                  <a:lnTo>
                    <a:pt x="4334345" y="7200"/>
                  </a:lnTo>
                  <a:lnTo>
                    <a:pt x="4336199" y="9067"/>
                  </a:lnTo>
                  <a:lnTo>
                    <a:pt x="4337329" y="9525"/>
                  </a:lnTo>
                  <a:lnTo>
                    <a:pt x="4339958" y="9525"/>
                  </a:lnTo>
                  <a:lnTo>
                    <a:pt x="4341076" y="9067"/>
                  </a:lnTo>
                  <a:lnTo>
                    <a:pt x="4342943" y="7200"/>
                  </a:lnTo>
                  <a:lnTo>
                    <a:pt x="4343400" y="6083"/>
                  </a:lnTo>
                  <a:lnTo>
                    <a:pt x="4343400" y="3454"/>
                  </a:lnTo>
                  <a:close/>
                </a:path>
                <a:path w="6438900" h="1109979">
                  <a:moveTo>
                    <a:pt x="4391025" y="1103591"/>
                  </a:moveTo>
                  <a:lnTo>
                    <a:pt x="4390568" y="1102474"/>
                  </a:lnTo>
                  <a:lnTo>
                    <a:pt x="4388701" y="1100607"/>
                  </a:lnTo>
                  <a:lnTo>
                    <a:pt x="4387583" y="1100137"/>
                  </a:lnTo>
                  <a:lnTo>
                    <a:pt x="4384954" y="1100137"/>
                  </a:lnTo>
                  <a:lnTo>
                    <a:pt x="4383824" y="1100607"/>
                  </a:lnTo>
                  <a:lnTo>
                    <a:pt x="4381970" y="1102474"/>
                  </a:lnTo>
                  <a:lnTo>
                    <a:pt x="4381500" y="1103591"/>
                  </a:lnTo>
                  <a:lnTo>
                    <a:pt x="4381500" y="1106220"/>
                  </a:lnTo>
                  <a:lnTo>
                    <a:pt x="4381970" y="1107338"/>
                  </a:lnTo>
                  <a:lnTo>
                    <a:pt x="4383824" y="1109205"/>
                  </a:lnTo>
                  <a:lnTo>
                    <a:pt x="4384954" y="1109662"/>
                  </a:lnTo>
                  <a:lnTo>
                    <a:pt x="4387583" y="1109662"/>
                  </a:lnTo>
                  <a:lnTo>
                    <a:pt x="4388701" y="1109205"/>
                  </a:lnTo>
                  <a:lnTo>
                    <a:pt x="4390568" y="1107338"/>
                  </a:lnTo>
                  <a:lnTo>
                    <a:pt x="4391025" y="1106220"/>
                  </a:lnTo>
                  <a:lnTo>
                    <a:pt x="4391025" y="1103591"/>
                  </a:lnTo>
                  <a:close/>
                </a:path>
                <a:path w="6438900" h="1109979">
                  <a:moveTo>
                    <a:pt x="4391025" y="736879"/>
                  </a:moveTo>
                  <a:lnTo>
                    <a:pt x="4390568" y="735761"/>
                  </a:lnTo>
                  <a:lnTo>
                    <a:pt x="4388701" y="733894"/>
                  </a:lnTo>
                  <a:lnTo>
                    <a:pt x="4387583" y="733425"/>
                  </a:lnTo>
                  <a:lnTo>
                    <a:pt x="4384954" y="733425"/>
                  </a:lnTo>
                  <a:lnTo>
                    <a:pt x="4383824" y="733894"/>
                  </a:lnTo>
                  <a:lnTo>
                    <a:pt x="4381970" y="735761"/>
                  </a:lnTo>
                  <a:lnTo>
                    <a:pt x="4381500" y="736879"/>
                  </a:lnTo>
                  <a:lnTo>
                    <a:pt x="4381500" y="739508"/>
                  </a:lnTo>
                  <a:lnTo>
                    <a:pt x="4381970" y="740625"/>
                  </a:lnTo>
                  <a:lnTo>
                    <a:pt x="4383824" y="742492"/>
                  </a:lnTo>
                  <a:lnTo>
                    <a:pt x="4384954" y="742950"/>
                  </a:lnTo>
                  <a:lnTo>
                    <a:pt x="4387583" y="742950"/>
                  </a:lnTo>
                  <a:lnTo>
                    <a:pt x="4388701" y="742492"/>
                  </a:lnTo>
                  <a:lnTo>
                    <a:pt x="4390568" y="740625"/>
                  </a:lnTo>
                  <a:lnTo>
                    <a:pt x="4391025" y="739508"/>
                  </a:lnTo>
                  <a:lnTo>
                    <a:pt x="4391025" y="736879"/>
                  </a:lnTo>
                  <a:close/>
                </a:path>
                <a:path w="6438900" h="1109979">
                  <a:moveTo>
                    <a:pt x="4391025" y="370166"/>
                  </a:moveTo>
                  <a:lnTo>
                    <a:pt x="4390568" y="369049"/>
                  </a:lnTo>
                  <a:lnTo>
                    <a:pt x="4388701" y="367182"/>
                  </a:lnTo>
                  <a:lnTo>
                    <a:pt x="4387583" y="366712"/>
                  </a:lnTo>
                  <a:lnTo>
                    <a:pt x="4384954" y="366712"/>
                  </a:lnTo>
                  <a:lnTo>
                    <a:pt x="4383824" y="367182"/>
                  </a:lnTo>
                  <a:lnTo>
                    <a:pt x="4381970" y="369049"/>
                  </a:lnTo>
                  <a:lnTo>
                    <a:pt x="4381500" y="370166"/>
                  </a:lnTo>
                  <a:lnTo>
                    <a:pt x="4381500" y="372795"/>
                  </a:lnTo>
                  <a:lnTo>
                    <a:pt x="4381970" y="373913"/>
                  </a:lnTo>
                  <a:lnTo>
                    <a:pt x="4383824" y="375780"/>
                  </a:lnTo>
                  <a:lnTo>
                    <a:pt x="4384954" y="376237"/>
                  </a:lnTo>
                  <a:lnTo>
                    <a:pt x="4387583" y="376237"/>
                  </a:lnTo>
                  <a:lnTo>
                    <a:pt x="4388701" y="375780"/>
                  </a:lnTo>
                  <a:lnTo>
                    <a:pt x="4390568" y="373913"/>
                  </a:lnTo>
                  <a:lnTo>
                    <a:pt x="4391025" y="372795"/>
                  </a:lnTo>
                  <a:lnTo>
                    <a:pt x="4391025" y="370166"/>
                  </a:lnTo>
                  <a:close/>
                </a:path>
                <a:path w="6438900" h="1109979">
                  <a:moveTo>
                    <a:pt x="4391025" y="3454"/>
                  </a:moveTo>
                  <a:lnTo>
                    <a:pt x="4390568" y="2336"/>
                  </a:lnTo>
                  <a:lnTo>
                    <a:pt x="4388701" y="469"/>
                  </a:lnTo>
                  <a:lnTo>
                    <a:pt x="4387583" y="0"/>
                  </a:lnTo>
                  <a:lnTo>
                    <a:pt x="4384954" y="0"/>
                  </a:lnTo>
                  <a:lnTo>
                    <a:pt x="4383824" y="469"/>
                  </a:lnTo>
                  <a:lnTo>
                    <a:pt x="4381970" y="2336"/>
                  </a:lnTo>
                  <a:lnTo>
                    <a:pt x="4381500" y="3454"/>
                  </a:lnTo>
                  <a:lnTo>
                    <a:pt x="4381500" y="6083"/>
                  </a:lnTo>
                  <a:lnTo>
                    <a:pt x="4381970" y="7200"/>
                  </a:lnTo>
                  <a:lnTo>
                    <a:pt x="4383824" y="9067"/>
                  </a:lnTo>
                  <a:lnTo>
                    <a:pt x="4384954" y="9525"/>
                  </a:lnTo>
                  <a:lnTo>
                    <a:pt x="4387583" y="9525"/>
                  </a:lnTo>
                  <a:lnTo>
                    <a:pt x="4388701" y="9067"/>
                  </a:lnTo>
                  <a:lnTo>
                    <a:pt x="4390568" y="7200"/>
                  </a:lnTo>
                  <a:lnTo>
                    <a:pt x="4391025" y="6083"/>
                  </a:lnTo>
                  <a:lnTo>
                    <a:pt x="4391025" y="3454"/>
                  </a:lnTo>
                  <a:close/>
                </a:path>
                <a:path w="6438900" h="1109979">
                  <a:moveTo>
                    <a:pt x="4438650" y="1103591"/>
                  </a:moveTo>
                  <a:lnTo>
                    <a:pt x="4438193" y="1102474"/>
                  </a:lnTo>
                  <a:lnTo>
                    <a:pt x="4436326" y="1100607"/>
                  </a:lnTo>
                  <a:lnTo>
                    <a:pt x="4435208" y="1100137"/>
                  </a:lnTo>
                  <a:lnTo>
                    <a:pt x="4432579" y="1100137"/>
                  </a:lnTo>
                  <a:lnTo>
                    <a:pt x="4431449" y="1100607"/>
                  </a:lnTo>
                  <a:lnTo>
                    <a:pt x="4429595" y="1102474"/>
                  </a:lnTo>
                  <a:lnTo>
                    <a:pt x="4429125" y="1103591"/>
                  </a:lnTo>
                  <a:lnTo>
                    <a:pt x="4429125" y="1106220"/>
                  </a:lnTo>
                  <a:lnTo>
                    <a:pt x="4429595" y="1107338"/>
                  </a:lnTo>
                  <a:lnTo>
                    <a:pt x="4431449" y="1109205"/>
                  </a:lnTo>
                  <a:lnTo>
                    <a:pt x="4432579" y="1109662"/>
                  </a:lnTo>
                  <a:lnTo>
                    <a:pt x="4435208" y="1109662"/>
                  </a:lnTo>
                  <a:lnTo>
                    <a:pt x="4436326" y="1109205"/>
                  </a:lnTo>
                  <a:lnTo>
                    <a:pt x="4438193" y="1107338"/>
                  </a:lnTo>
                  <a:lnTo>
                    <a:pt x="4438650" y="1106220"/>
                  </a:lnTo>
                  <a:lnTo>
                    <a:pt x="4438650" y="1103591"/>
                  </a:lnTo>
                  <a:close/>
                </a:path>
                <a:path w="6438900" h="1109979">
                  <a:moveTo>
                    <a:pt x="4438650" y="736879"/>
                  </a:moveTo>
                  <a:lnTo>
                    <a:pt x="4438193" y="735761"/>
                  </a:lnTo>
                  <a:lnTo>
                    <a:pt x="4436326" y="733894"/>
                  </a:lnTo>
                  <a:lnTo>
                    <a:pt x="4435208" y="733425"/>
                  </a:lnTo>
                  <a:lnTo>
                    <a:pt x="4432579" y="733425"/>
                  </a:lnTo>
                  <a:lnTo>
                    <a:pt x="4431449" y="733894"/>
                  </a:lnTo>
                  <a:lnTo>
                    <a:pt x="4429595" y="735761"/>
                  </a:lnTo>
                  <a:lnTo>
                    <a:pt x="4429125" y="736879"/>
                  </a:lnTo>
                  <a:lnTo>
                    <a:pt x="4429125" y="739508"/>
                  </a:lnTo>
                  <a:lnTo>
                    <a:pt x="4429595" y="740625"/>
                  </a:lnTo>
                  <a:lnTo>
                    <a:pt x="4431449" y="742492"/>
                  </a:lnTo>
                  <a:lnTo>
                    <a:pt x="4432579" y="742950"/>
                  </a:lnTo>
                  <a:lnTo>
                    <a:pt x="4435208" y="742950"/>
                  </a:lnTo>
                  <a:lnTo>
                    <a:pt x="4436326" y="742492"/>
                  </a:lnTo>
                  <a:lnTo>
                    <a:pt x="4438193" y="740625"/>
                  </a:lnTo>
                  <a:lnTo>
                    <a:pt x="4438650" y="739508"/>
                  </a:lnTo>
                  <a:lnTo>
                    <a:pt x="4438650" y="736879"/>
                  </a:lnTo>
                  <a:close/>
                </a:path>
                <a:path w="6438900" h="1109979">
                  <a:moveTo>
                    <a:pt x="4438650" y="370166"/>
                  </a:moveTo>
                  <a:lnTo>
                    <a:pt x="4438193" y="369049"/>
                  </a:lnTo>
                  <a:lnTo>
                    <a:pt x="4436326" y="367182"/>
                  </a:lnTo>
                  <a:lnTo>
                    <a:pt x="4435208" y="366712"/>
                  </a:lnTo>
                  <a:lnTo>
                    <a:pt x="4432579" y="366712"/>
                  </a:lnTo>
                  <a:lnTo>
                    <a:pt x="4431449" y="367182"/>
                  </a:lnTo>
                  <a:lnTo>
                    <a:pt x="4429595" y="369049"/>
                  </a:lnTo>
                  <a:lnTo>
                    <a:pt x="4429125" y="370166"/>
                  </a:lnTo>
                  <a:lnTo>
                    <a:pt x="4429125" y="372795"/>
                  </a:lnTo>
                  <a:lnTo>
                    <a:pt x="4429595" y="373913"/>
                  </a:lnTo>
                  <a:lnTo>
                    <a:pt x="4431449" y="375780"/>
                  </a:lnTo>
                  <a:lnTo>
                    <a:pt x="4432579" y="376237"/>
                  </a:lnTo>
                  <a:lnTo>
                    <a:pt x="4435208" y="376237"/>
                  </a:lnTo>
                  <a:lnTo>
                    <a:pt x="4436326" y="375780"/>
                  </a:lnTo>
                  <a:lnTo>
                    <a:pt x="4438193" y="373913"/>
                  </a:lnTo>
                  <a:lnTo>
                    <a:pt x="4438650" y="372795"/>
                  </a:lnTo>
                  <a:lnTo>
                    <a:pt x="4438650" y="370166"/>
                  </a:lnTo>
                  <a:close/>
                </a:path>
                <a:path w="6438900" h="1109979">
                  <a:moveTo>
                    <a:pt x="4438650" y="3454"/>
                  </a:moveTo>
                  <a:lnTo>
                    <a:pt x="4438193" y="2336"/>
                  </a:lnTo>
                  <a:lnTo>
                    <a:pt x="4436326" y="469"/>
                  </a:lnTo>
                  <a:lnTo>
                    <a:pt x="4435208" y="0"/>
                  </a:lnTo>
                  <a:lnTo>
                    <a:pt x="4432579" y="0"/>
                  </a:lnTo>
                  <a:lnTo>
                    <a:pt x="4431449" y="469"/>
                  </a:lnTo>
                  <a:lnTo>
                    <a:pt x="4429595" y="2336"/>
                  </a:lnTo>
                  <a:lnTo>
                    <a:pt x="4429125" y="3454"/>
                  </a:lnTo>
                  <a:lnTo>
                    <a:pt x="4429125" y="6083"/>
                  </a:lnTo>
                  <a:lnTo>
                    <a:pt x="4429595" y="7200"/>
                  </a:lnTo>
                  <a:lnTo>
                    <a:pt x="4431449" y="9067"/>
                  </a:lnTo>
                  <a:lnTo>
                    <a:pt x="4432579" y="9525"/>
                  </a:lnTo>
                  <a:lnTo>
                    <a:pt x="4435208" y="9525"/>
                  </a:lnTo>
                  <a:lnTo>
                    <a:pt x="4436326" y="9067"/>
                  </a:lnTo>
                  <a:lnTo>
                    <a:pt x="4438193" y="7200"/>
                  </a:lnTo>
                  <a:lnTo>
                    <a:pt x="4438650" y="6083"/>
                  </a:lnTo>
                  <a:lnTo>
                    <a:pt x="4438650" y="3454"/>
                  </a:lnTo>
                  <a:close/>
                </a:path>
                <a:path w="6438900" h="1109979">
                  <a:moveTo>
                    <a:pt x="4486275" y="1103591"/>
                  </a:moveTo>
                  <a:lnTo>
                    <a:pt x="4485818" y="1102474"/>
                  </a:lnTo>
                  <a:lnTo>
                    <a:pt x="4483951" y="1100607"/>
                  </a:lnTo>
                  <a:lnTo>
                    <a:pt x="4482833" y="1100137"/>
                  </a:lnTo>
                  <a:lnTo>
                    <a:pt x="4480204" y="1100137"/>
                  </a:lnTo>
                  <a:lnTo>
                    <a:pt x="4479087" y="1100607"/>
                  </a:lnTo>
                  <a:lnTo>
                    <a:pt x="4477220" y="1102474"/>
                  </a:lnTo>
                  <a:lnTo>
                    <a:pt x="4476750" y="1103591"/>
                  </a:lnTo>
                  <a:lnTo>
                    <a:pt x="4476750" y="1106220"/>
                  </a:lnTo>
                  <a:lnTo>
                    <a:pt x="4477220" y="1107338"/>
                  </a:lnTo>
                  <a:lnTo>
                    <a:pt x="4479087" y="1109205"/>
                  </a:lnTo>
                  <a:lnTo>
                    <a:pt x="4480204" y="1109662"/>
                  </a:lnTo>
                  <a:lnTo>
                    <a:pt x="4482833" y="1109662"/>
                  </a:lnTo>
                  <a:lnTo>
                    <a:pt x="4483951" y="1109205"/>
                  </a:lnTo>
                  <a:lnTo>
                    <a:pt x="4485818" y="1107338"/>
                  </a:lnTo>
                  <a:lnTo>
                    <a:pt x="4486275" y="1106220"/>
                  </a:lnTo>
                  <a:lnTo>
                    <a:pt x="4486275" y="1103591"/>
                  </a:lnTo>
                  <a:close/>
                </a:path>
                <a:path w="6438900" h="1109979">
                  <a:moveTo>
                    <a:pt x="4486275" y="736879"/>
                  </a:moveTo>
                  <a:lnTo>
                    <a:pt x="4485818" y="735761"/>
                  </a:lnTo>
                  <a:lnTo>
                    <a:pt x="4483951" y="733894"/>
                  </a:lnTo>
                  <a:lnTo>
                    <a:pt x="4482833" y="733425"/>
                  </a:lnTo>
                  <a:lnTo>
                    <a:pt x="4480204" y="733425"/>
                  </a:lnTo>
                  <a:lnTo>
                    <a:pt x="4479087" y="733894"/>
                  </a:lnTo>
                  <a:lnTo>
                    <a:pt x="4477220" y="735761"/>
                  </a:lnTo>
                  <a:lnTo>
                    <a:pt x="4476750" y="736879"/>
                  </a:lnTo>
                  <a:lnTo>
                    <a:pt x="4476750" y="739508"/>
                  </a:lnTo>
                  <a:lnTo>
                    <a:pt x="4477220" y="740625"/>
                  </a:lnTo>
                  <a:lnTo>
                    <a:pt x="4479087" y="742492"/>
                  </a:lnTo>
                  <a:lnTo>
                    <a:pt x="4480204" y="742950"/>
                  </a:lnTo>
                  <a:lnTo>
                    <a:pt x="4482833" y="742950"/>
                  </a:lnTo>
                  <a:lnTo>
                    <a:pt x="4483951" y="742492"/>
                  </a:lnTo>
                  <a:lnTo>
                    <a:pt x="4485818" y="740625"/>
                  </a:lnTo>
                  <a:lnTo>
                    <a:pt x="4486275" y="739508"/>
                  </a:lnTo>
                  <a:lnTo>
                    <a:pt x="4486275" y="736879"/>
                  </a:lnTo>
                  <a:close/>
                </a:path>
                <a:path w="6438900" h="1109979">
                  <a:moveTo>
                    <a:pt x="4486275" y="370166"/>
                  </a:moveTo>
                  <a:lnTo>
                    <a:pt x="4485818" y="369049"/>
                  </a:lnTo>
                  <a:lnTo>
                    <a:pt x="4483951" y="367182"/>
                  </a:lnTo>
                  <a:lnTo>
                    <a:pt x="4482833" y="366712"/>
                  </a:lnTo>
                  <a:lnTo>
                    <a:pt x="4480204" y="366712"/>
                  </a:lnTo>
                  <a:lnTo>
                    <a:pt x="4479087" y="367182"/>
                  </a:lnTo>
                  <a:lnTo>
                    <a:pt x="4477220" y="369049"/>
                  </a:lnTo>
                  <a:lnTo>
                    <a:pt x="4476750" y="370166"/>
                  </a:lnTo>
                  <a:lnTo>
                    <a:pt x="4476750" y="372795"/>
                  </a:lnTo>
                  <a:lnTo>
                    <a:pt x="4477220" y="373913"/>
                  </a:lnTo>
                  <a:lnTo>
                    <a:pt x="4479087" y="375780"/>
                  </a:lnTo>
                  <a:lnTo>
                    <a:pt x="4480204" y="376237"/>
                  </a:lnTo>
                  <a:lnTo>
                    <a:pt x="4482833" y="376237"/>
                  </a:lnTo>
                  <a:lnTo>
                    <a:pt x="4483951" y="375780"/>
                  </a:lnTo>
                  <a:lnTo>
                    <a:pt x="4485818" y="373913"/>
                  </a:lnTo>
                  <a:lnTo>
                    <a:pt x="4486275" y="372795"/>
                  </a:lnTo>
                  <a:lnTo>
                    <a:pt x="4486275" y="370166"/>
                  </a:lnTo>
                  <a:close/>
                </a:path>
                <a:path w="6438900" h="1109979">
                  <a:moveTo>
                    <a:pt x="4486275" y="3454"/>
                  </a:moveTo>
                  <a:lnTo>
                    <a:pt x="4485818" y="2336"/>
                  </a:lnTo>
                  <a:lnTo>
                    <a:pt x="4483951" y="469"/>
                  </a:lnTo>
                  <a:lnTo>
                    <a:pt x="4482833" y="0"/>
                  </a:lnTo>
                  <a:lnTo>
                    <a:pt x="4480204" y="0"/>
                  </a:lnTo>
                  <a:lnTo>
                    <a:pt x="4479087" y="469"/>
                  </a:lnTo>
                  <a:lnTo>
                    <a:pt x="4477220" y="2336"/>
                  </a:lnTo>
                  <a:lnTo>
                    <a:pt x="4476750" y="3454"/>
                  </a:lnTo>
                  <a:lnTo>
                    <a:pt x="4476750" y="6083"/>
                  </a:lnTo>
                  <a:lnTo>
                    <a:pt x="4477220" y="7200"/>
                  </a:lnTo>
                  <a:lnTo>
                    <a:pt x="4479087" y="9067"/>
                  </a:lnTo>
                  <a:lnTo>
                    <a:pt x="4480204" y="9525"/>
                  </a:lnTo>
                  <a:lnTo>
                    <a:pt x="4482833" y="9525"/>
                  </a:lnTo>
                  <a:lnTo>
                    <a:pt x="4483951" y="9067"/>
                  </a:lnTo>
                  <a:lnTo>
                    <a:pt x="4485818" y="7200"/>
                  </a:lnTo>
                  <a:lnTo>
                    <a:pt x="4486275" y="6083"/>
                  </a:lnTo>
                  <a:lnTo>
                    <a:pt x="4486275" y="3454"/>
                  </a:lnTo>
                  <a:close/>
                </a:path>
                <a:path w="6438900" h="1109979">
                  <a:moveTo>
                    <a:pt x="4533900" y="1103591"/>
                  </a:moveTo>
                  <a:lnTo>
                    <a:pt x="4533443" y="1102474"/>
                  </a:lnTo>
                  <a:lnTo>
                    <a:pt x="4531576" y="1100607"/>
                  </a:lnTo>
                  <a:lnTo>
                    <a:pt x="4530458" y="1100137"/>
                  </a:lnTo>
                  <a:lnTo>
                    <a:pt x="4527829" y="1100137"/>
                  </a:lnTo>
                  <a:lnTo>
                    <a:pt x="4526712" y="1100607"/>
                  </a:lnTo>
                  <a:lnTo>
                    <a:pt x="4524845" y="1102474"/>
                  </a:lnTo>
                  <a:lnTo>
                    <a:pt x="4524375" y="1103591"/>
                  </a:lnTo>
                  <a:lnTo>
                    <a:pt x="4524375" y="1106220"/>
                  </a:lnTo>
                  <a:lnTo>
                    <a:pt x="4524845" y="1107338"/>
                  </a:lnTo>
                  <a:lnTo>
                    <a:pt x="4526712" y="1109205"/>
                  </a:lnTo>
                  <a:lnTo>
                    <a:pt x="4527829" y="1109662"/>
                  </a:lnTo>
                  <a:lnTo>
                    <a:pt x="4530458" y="1109662"/>
                  </a:lnTo>
                  <a:lnTo>
                    <a:pt x="4531576" y="1109205"/>
                  </a:lnTo>
                  <a:lnTo>
                    <a:pt x="4533443" y="1107338"/>
                  </a:lnTo>
                  <a:lnTo>
                    <a:pt x="4533900" y="1106220"/>
                  </a:lnTo>
                  <a:lnTo>
                    <a:pt x="4533900" y="1103591"/>
                  </a:lnTo>
                  <a:close/>
                </a:path>
                <a:path w="6438900" h="1109979">
                  <a:moveTo>
                    <a:pt x="4533900" y="736879"/>
                  </a:moveTo>
                  <a:lnTo>
                    <a:pt x="4533443" y="735761"/>
                  </a:lnTo>
                  <a:lnTo>
                    <a:pt x="4531576" y="733894"/>
                  </a:lnTo>
                  <a:lnTo>
                    <a:pt x="4530458" y="733425"/>
                  </a:lnTo>
                  <a:lnTo>
                    <a:pt x="4527829" y="733425"/>
                  </a:lnTo>
                  <a:lnTo>
                    <a:pt x="4526712" y="733894"/>
                  </a:lnTo>
                  <a:lnTo>
                    <a:pt x="4524845" y="735761"/>
                  </a:lnTo>
                  <a:lnTo>
                    <a:pt x="4524375" y="736879"/>
                  </a:lnTo>
                  <a:lnTo>
                    <a:pt x="4524375" y="739508"/>
                  </a:lnTo>
                  <a:lnTo>
                    <a:pt x="4524845" y="740625"/>
                  </a:lnTo>
                  <a:lnTo>
                    <a:pt x="4526712" y="742492"/>
                  </a:lnTo>
                  <a:lnTo>
                    <a:pt x="4527829" y="742950"/>
                  </a:lnTo>
                  <a:lnTo>
                    <a:pt x="4530458" y="742950"/>
                  </a:lnTo>
                  <a:lnTo>
                    <a:pt x="4531576" y="742492"/>
                  </a:lnTo>
                  <a:lnTo>
                    <a:pt x="4533443" y="740625"/>
                  </a:lnTo>
                  <a:lnTo>
                    <a:pt x="4533900" y="739508"/>
                  </a:lnTo>
                  <a:lnTo>
                    <a:pt x="4533900" y="736879"/>
                  </a:lnTo>
                  <a:close/>
                </a:path>
                <a:path w="6438900" h="1109979">
                  <a:moveTo>
                    <a:pt x="4533900" y="370166"/>
                  </a:moveTo>
                  <a:lnTo>
                    <a:pt x="4533443" y="369049"/>
                  </a:lnTo>
                  <a:lnTo>
                    <a:pt x="4531576" y="367182"/>
                  </a:lnTo>
                  <a:lnTo>
                    <a:pt x="4530458" y="366712"/>
                  </a:lnTo>
                  <a:lnTo>
                    <a:pt x="4527829" y="366712"/>
                  </a:lnTo>
                  <a:lnTo>
                    <a:pt x="4526712" y="367182"/>
                  </a:lnTo>
                  <a:lnTo>
                    <a:pt x="4524845" y="369049"/>
                  </a:lnTo>
                  <a:lnTo>
                    <a:pt x="4524375" y="370166"/>
                  </a:lnTo>
                  <a:lnTo>
                    <a:pt x="4524375" y="372795"/>
                  </a:lnTo>
                  <a:lnTo>
                    <a:pt x="4524845" y="373913"/>
                  </a:lnTo>
                  <a:lnTo>
                    <a:pt x="4526712" y="375780"/>
                  </a:lnTo>
                  <a:lnTo>
                    <a:pt x="4527829" y="376237"/>
                  </a:lnTo>
                  <a:lnTo>
                    <a:pt x="4530458" y="376237"/>
                  </a:lnTo>
                  <a:lnTo>
                    <a:pt x="4531576" y="375780"/>
                  </a:lnTo>
                  <a:lnTo>
                    <a:pt x="4533443" y="373913"/>
                  </a:lnTo>
                  <a:lnTo>
                    <a:pt x="4533900" y="372795"/>
                  </a:lnTo>
                  <a:lnTo>
                    <a:pt x="4533900" y="370166"/>
                  </a:lnTo>
                  <a:close/>
                </a:path>
                <a:path w="6438900" h="1109979">
                  <a:moveTo>
                    <a:pt x="4533900" y="3454"/>
                  </a:moveTo>
                  <a:lnTo>
                    <a:pt x="4533443" y="2336"/>
                  </a:lnTo>
                  <a:lnTo>
                    <a:pt x="4531576" y="469"/>
                  </a:lnTo>
                  <a:lnTo>
                    <a:pt x="4530458" y="0"/>
                  </a:lnTo>
                  <a:lnTo>
                    <a:pt x="4527829" y="0"/>
                  </a:lnTo>
                  <a:lnTo>
                    <a:pt x="4526712" y="469"/>
                  </a:lnTo>
                  <a:lnTo>
                    <a:pt x="4524845" y="2336"/>
                  </a:lnTo>
                  <a:lnTo>
                    <a:pt x="4524375" y="3454"/>
                  </a:lnTo>
                  <a:lnTo>
                    <a:pt x="4524375" y="6083"/>
                  </a:lnTo>
                  <a:lnTo>
                    <a:pt x="4524845" y="7200"/>
                  </a:lnTo>
                  <a:lnTo>
                    <a:pt x="4526712" y="9067"/>
                  </a:lnTo>
                  <a:lnTo>
                    <a:pt x="4527829" y="9525"/>
                  </a:lnTo>
                  <a:lnTo>
                    <a:pt x="4530458" y="9525"/>
                  </a:lnTo>
                  <a:lnTo>
                    <a:pt x="4531576" y="9067"/>
                  </a:lnTo>
                  <a:lnTo>
                    <a:pt x="4533443" y="7200"/>
                  </a:lnTo>
                  <a:lnTo>
                    <a:pt x="4533900" y="6083"/>
                  </a:lnTo>
                  <a:lnTo>
                    <a:pt x="4533900" y="3454"/>
                  </a:lnTo>
                  <a:close/>
                </a:path>
                <a:path w="6438900" h="1109979">
                  <a:moveTo>
                    <a:pt x="4581525" y="1103591"/>
                  </a:moveTo>
                  <a:lnTo>
                    <a:pt x="4581068" y="1102474"/>
                  </a:lnTo>
                  <a:lnTo>
                    <a:pt x="4579201" y="1100607"/>
                  </a:lnTo>
                  <a:lnTo>
                    <a:pt x="4578083" y="1100137"/>
                  </a:lnTo>
                  <a:lnTo>
                    <a:pt x="4575454" y="1100137"/>
                  </a:lnTo>
                  <a:lnTo>
                    <a:pt x="4574337" y="1100607"/>
                  </a:lnTo>
                  <a:lnTo>
                    <a:pt x="4572470" y="1102474"/>
                  </a:lnTo>
                  <a:lnTo>
                    <a:pt x="4572000" y="1103591"/>
                  </a:lnTo>
                  <a:lnTo>
                    <a:pt x="4572000" y="1106220"/>
                  </a:lnTo>
                  <a:lnTo>
                    <a:pt x="4572470" y="1107338"/>
                  </a:lnTo>
                  <a:lnTo>
                    <a:pt x="4574337" y="1109205"/>
                  </a:lnTo>
                  <a:lnTo>
                    <a:pt x="4575454" y="1109662"/>
                  </a:lnTo>
                  <a:lnTo>
                    <a:pt x="4578083" y="1109662"/>
                  </a:lnTo>
                  <a:lnTo>
                    <a:pt x="4579201" y="1109205"/>
                  </a:lnTo>
                  <a:lnTo>
                    <a:pt x="4581068" y="1107338"/>
                  </a:lnTo>
                  <a:lnTo>
                    <a:pt x="4581525" y="1106220"/>
                  </a:lnTo>
                  <a:lnTo>
                    <a:pt x="4581525" y="1103591"/>
                  </a:lnTo>
                  <a:close/>
                </a:path>
                <a:path w="6438900" h="1109979">
                  <a:moveTo>
                    <a:pt x="4581525" y="736879"/>
                  </a:moveTo>
                  <a:lnTo>
                    <a:pt x="4581068" y="735761"/>
                  </a:lnTo>
                  <a:lnTo>
                    <a:pt x="4579201" y="733894"/>
                  </a:lnTo>
                  <a:lnTo>
                    <a:pt x="4578083" y="733425"/>
                  </a:lnTo>
                  <a:lnTo>
                    <a:pt x="4575454" y="733425"/>
                  </a:lnTo>
                  <a:lnTo>
                    <a:pt x="4574337" y="733894"/>
                  </a:lnTo>
                  <a:lnTo>
                    <a:pt x="4572470" y="735761"/>
                  </a:lnTo>
                  <a:lnTo>
                    <a:pt x="4572000" y="736879"/>
                  </a:lnTo>
                  <a:lnTo>
                    <a:pt x="4572000" y="739508"/>
                  </a:lnTo>
                  <a:lnTo>
                    <a:pt x="4572470" y="740625"/>
                  </a:lnTo>
                  <a:lnTo>
                    <a:pt x="4574337" y="742492"/>
                  </a:lnTo>
                  <a:lnTo>
                    <a:pt x="4575454" y="742950"/>
                  </a:lnTo>
                  <a:lnTo>
                    <a:pt x="4578083" y="742950"/>
                  </a:lnTo>
                  <a:lnTo>
                    <a:pt x="4579201" y="742492"/>
                  </a:lnTo>
                  <a:lnTo>
                    <a:pt x="4581068" y="740625"/>
                  </a:lnTo>
                  <a:lnTo>
                    <a:pt x="4581525" y="739508"/>
                  </a:lnTo>
                  <a:lnTo>
                    <a:pt x="4581525" y="736879"/>
                  </a:lnTo>
                  <a:close/>
                </a:path>
                <a:path w="6438900" h="1109979">
                  <a:moveTo>
                    <a:pt x="4581525" y="370166"/>
                  </a:moveTo>
                  <a:lnTo>
                    <a:pt x="4581068" y="369049"/>
                  </a:lnTo>
                  <a:lnTo>
                    <a:pt x="4579201" y="367182"/>
                  </a:lnTo>
                  <a:lnTo>
                    <a:pt x="4578083" y="366712"/>
                  </a:lnTo>
                  <a:lnTo>
                    <a:pt x="4575454" y="366712"/>
                  </a:lnTo>
                  <a:lnTo>
                    <a:pt x="4574337" y="367182"/>
                  </a:lnTo>
                  <a:lnTo>
                    <a:pt x="4572470" y="369049"/>
                  </a:lnTo>
                  <a:lnTo>
                    <a:pt x="4572000" y="370166"/>
                  </a:lnTo>
                  <a:lnTo>
                    <a:pt x="4572000" y="372795"/>
                  </a:lnTo>
                  <a:lnTo>
                    <a:pt x="4572470" y="373913"/>
                  </a:lnTo>
                  <a:lnTo>
                    <a:pt x="4574337" y="375780"/>
                  </a:lnTo>
                  <a:lnTo>
                    <a:pt x="4575454" y="376237"/>
                  </a:lnTo>
                  <a:lnTo>
                    <a:pt x="4578083" y="376237"/>
                  </a:lnTo>
                  <a:lnTo>
                    <a:pt x="4579201" y="375780"/>
                  </a:lnTo>
                  <a:lnTo>
                    <a:pt x="4581068" y="373913"/>
                  </a:lnTo>
                  <a:lnTo>
                    <a:pt x="4581525" y="372795"/>
                  </a:lnTo>
                  <a:lnTo>
                    <a:pt x="4581525" y="370166"/>
                  </a:lnTo>
                  <a:close/>
                </a:path>
                <a:path w="6438900" h="1109979">
                  <a:moveTo>
                    <a:pt x="4581525" y="3454"/>
                  </a:moveTo>
                  <a:lnTo>
                    <a:pt x="4581068" y="2336"/>
                  </a:lnTo>
                  <a:lnTo>
                    <a:pt x="4579201" y="469"/>
                  </a:lnTo>
                  <a:lnTo>
                    <a:pt x="4578083" y="0"/>
                  </a:lnTo>
                  <a:lnTo>
                    <a:pt x="4575454" y="0"/>
                  </a:lnTo>
                  <a:lnTo>
                    <a:pt x="4574337" y="469"/>
                  </a:lnTo>
                  <a:lnTo>
                    <a:pt x="4572470" y="2336"/>
                  </a:lnTo>
                  <a:lnTo>
                    <a:pt x="4572000" y="3454"/>
                  </a:lnTo>
                  <a:lnTo>
                    <a:pt x="4572000" y="6083"/>
                  </a:lnTo>
                  <a:lnTo>
                    <a:pt x="4572470" y="7200"/>
                  </a:lnTo>
                  <a:lnTo>
                    <a:pt x="4574337" y="9067"/>
                  </a:lnTo>
                  <a:lnTo>
                    <a:pt x="4575454" y="9525"/>
                  </a:lnTo>
                  <a:lnTo>
                    <a:pt x="4578083" y="9525"/>
                  </a:lnTo>
                  <a:lnTo>
                    <a:pt x="4579201" y="9067"/>
                  </a:lnTo>
                  <a:lnTo>
                    <a:pt x="4581068" y="7200"/>
                  </a:lnTo>
                  <a:lnTo>
                    <a:pt x="4581525" y="6083"/>
                  </a:lnTo>
                  <a:lnTo>
                    <a:pt x="4581525" y="3454"/>
                  </a:lnTo>
                  <a:close/>
                </a:path>
                <a:path w="6438900" h="1109979">
                  <a:moveTo>
                    <a:pt x="4629150" y="1103591"/>
                  </a:moveTo>
                  <a:lnTo>
                    <a:pt x="4628693" y="1102474"/>
                  </a:lnTo>
                  <a:lnTo>
                    <a:pt x="4626826" y="1100607"/>
                  </a:lnTo>
                  <a:lnTo>
                    <a:pt x="4625708" y="1100137"/>
                  </a:lnTo>
                  <a:lnTo>
                    <a:pt x="4623079" y="1100137"/>
                  </a:lnTo>
                  <a:lnTo>
                    <a:pt x="4621962" y="1100607"/>
                  </a:lnTo>
                  <a:lnTo>
                    <a:pt x="4620095" y="1102474"/>
                  </a:lnTo>
                  <a:lnTo>
                    <a:pt x="4619625" y="1103591"/>
                  </a:lnTo>
                  <a:lnTo>
                    <a:pt x="4619625" y="1106220"/>
                  </a:lnTo>
                  <a:lnTo>
                    <a:pt x="4620095" y="1107338"/>
                  </a:lnTo>
                  <a:lnTo>
                    <a:pt x="4621962" y="1109205"/>
                  </a:lnTo>
                  <a:lnTo>
                    <a:pt x="4623079" y="1109662"/>
                  </a:lnTo>
                  <a:lnTo>
                    <a:pt x="4625708" y="1109662"/>
                  </a:lnTo>
                  <a:lnTo>
                    <a:pt x="4626826" y="1109205"/>
                  </a:lnTo>
                  <a:lnTo>
                    <a:pt x="4628693" y="1107338"/>
                  </a:lnTo>
                  <a:lnTo>
                    <a:pt x="4629150" y="1106220"/>
                  </a:lnTo>
                  <a:lnTo>
                    <a:pt x="4629150" y="1103591"/>
                  </a:lnTo>
                  <a:close/>
                </a:path>
                <a:path w="6438900" h="1109979">
                  <a:moveTo>
                    <a:pt x="4629150" y="736879"/>
                  </a:moveTo>
                  <a:lnTo>
                    <a:pt x="4628693" y="735761"/>
                  </a:lnTo>
                  <a:lnTo>
                    <a:pt x="4626826" y="733894"/>
                  </a:lnTo>
                  <a:lnTo>
                    <a:pt x="4625708" y="733425"/>
                  </a:lnTo>
                  <a:lnTo>
                    <a:pt x="4623079" y="733425"/>
                  </a:lnTo>
                  <a:lnTo>
                    <a:pt x="4621962" y="733894"/>
                  </a:lnTo>
                  <a:lnTo>
                    <a:pt x="4620095" y="735761"/>
                  </a:lnTo>
                  <a:lnTo>
                    <a:pt x="4619625" y="736879"/>
                  </a:lnTo>
                  <a:lnTo>
                    <a:pt x="4619625" y="739508"/>
                  </a:lnTo>
                  <a:lnTo>
                    <a:pt x="4620095" y="740625"/>
                  </a:lnTo>
                  <a:lnTo>
                    <a:pt x="4621962" y="742492"/>
                  </a:lnTo>
                  <a:lnTo>
                    <a:pt x="4623079" y="742950"/>
                  </a:lnTo>
                  <a:lnTo>
                    <a:pt x="4625708" y="742950"/>
                  </a:lnTo>
                  <a:lnTo>
                    <a:pt x="4626826" y="742492"/>
                  </a:lnTo>
                  <a:lnTo>
                    <a:pt x="4628693" y="740625"/>
                  </a:lnTo>
                  <a:lnTo>
                    <a:pt x="4629150" y="739508"/>
                  </a:lnTo>
                  <a:lnTo>
                    <a:pt x="4629150" y="736879"/>
                  </a:lnTo>
                  <a:close/>
                </a:path>
                <a:path w="6438900" h="1109979">
                  <a:moveTo>
                    <a:pt x="4629150" y="370166"/>
                  </a:moveTo>
                  <a:lnTo>
                    <a:pt x="4628693" y="369049"/>
                  </a:lnTo>
                  <a:lnTo>
                    <a:pt x="4626826" y="367182"/>
                  </a:lnTo>
                  <a:lnTo>
                    <a:pt x="4625708" y="366712"/>
                  </a:lnTo>
                  <a:lnTo>
                    <a:pt x="4623079" y="366712"/>
                  </a:lnTo>
                  <a:lnTo>
                    <a:pt x="4621962" y="367182"/>
                  </a:lnTo>
                  <a:lnTo>
                    <a:pt x="4620095" y="369049"/>
                  </a:lnTo>
                  <a:lnTo>
                    <a:pt x="4619625" y="370166"/>
                  </a:lnTo>
                  <a:lnTo>
                    <a:pt x="4619625" y="372795"/>
                  </a:lnTo>
                  <a:lnTo>
                    <a:pt x="4620095" y="373913"/>
                  </a:lnTo>
                  <a:lnTo>
                    <a:pt x="4621962" y="375780"/>
                  </a:lnTo>
                  <a:lnTo>
                    <a:pt x="4623079" y="376237"/>
                  </a:lnTo>
                  <a:lnTo>
                    <a:pt x="4625708" y="376237"/>
                  </a:lnTo>
                  <a:lnTo>
                    <a:pt x="4626826" y="375780"/>
                  </a:lnTo>
                  <a:lnTo>
                    <a:pt x="4628693" y="373913"/>
                  </a:lnTo>
                  <a:lnTo>
                    <a:pt x="4629150" y="372795"/>
                  </a:lnTo>
                  <a:lnTo>
                    <a:pt x="4629150" y="370166"/>
                  </a:lnTo>
                  <a:close/>
                </a:path>
                <a:path w="6438900" h="1109979">
                  <a:moveTo>
                    <a:pt x="4629150" y="3454"/>
                  </a:moveTo>
                  <a:lnTo>
                    <a:pt x="4628693" y="2336"/>
                  </a:lnTo>
                  <a:lnTo>
                    <a:pt x="4626826" y="469"/>
                  </a:lnTo>
                  <a:lnTo>
                    <a:pt x="4625708" y="0"/>
                  </a:lnTo>
                  <a:lnTo>
                    <a:pt x="4623079" y="0"/>
                  </a:lnTo>
                  <a:lnTo>
                    <a:pt x="4621962" y="469"/>
                  </a:lnTo>
                  <a:lnTo>
                    <a:pt x="4620095" y="2336"/>
                  </a:lnTo>
                  <a:lnTo>
                    <a:pt x="4619625" y="3454"/>
                  </a:lnTo>
                  <a:lnTo>
                    <a:pt x="4619625" y="6083"/>
                  </a:lnTo>
                  <a:lnTo>
                    <a:pt x="4620095" y="7200"/>
                  </a:lnTo>
                  <a:lnTo>
                    <a:pt x="4621962" y="9067"/>
                  </a:lnTo>
                  <a:lnTo>
                    <a:pt x="4623079" y="9525"/>
                  </a:lnTo>
                  <a:lnTo>
                    <a:pt x="4625708" y="9525"/>
                  </a:lnTo>
                  <a:lnTo>
                    <a:pt x="4626826" y="9067"/>
                  </a:lnTo>
                  <a:lnTo>
                    <a:pt x="4628693" y="7200"/>
                  </a:lnTo>
                  <a:lnTo>
                    <a:pt x="4629150" y="6083"/>
                  </a:lnTo>
                  <a:lnTo>
                    <a:pt x="4629150" y="3454"/>
                  </a:lnTo>
                  <a:close/>
                </a:path>
                <a:path w="6438900" h="1109979">
                  <a:moveTo>
                    <a:pt x="4676775" y="1103591"/>
                  </a:moveTo>
                  <a:lnTo>
                    <a:pt x="4676318" y="1102474"/>
                  </a:lnTo>
                  <a:lnTo>
                    <a:pt x="4674451" y="1100607"/>
                  </a:lnTo>
                  <a:lnTo>
                    <a:pt x="4673333" y="1100137"/>
                  </a:lnTo>
                  <a:lnTo>
                    <a:pt x="4670704" y="1100137"/>
                  </a:lnTo>
                  <a:lnTo>
                    <a:pt x="4669587" y="1100607"/>
                  </a:lnTo>
                  <a:lnTo>
                    <a:pt x="4667720" y="1102474"/>
                  </a:lnTo>
                  <a:lnTo>
                    <a:pt x="4667250" y="1103591"/>
                  </a:lnTo>
                  <a:lnTo>
                    <a:pt x="4667250" y="1106220"/>
                  </a:lnTo>
                  <a:lnTo>
                    <a:pt x="4667720" y="1107338"/>
                  </a:lnTo>
                  <a:lnTo>
                    <a:pt x="4669587" y="1109205"/>
                  </a:lnTo>
                  <a:lnTo>
                    <a:pt x="4670704" y="1109662"/>
                  </a:lnTo>
                  <a:lnTo>
                    <a:pt x="4673333" y="1109662"/>
                  </a:lnTo>
                  <a:lnTo>
                    <a:pt x="4674451" y="1109205"/>
                  </a:lnTo>
                  <a:lnTo>
                    <a:pt x="4676318" y="1107338"/>
                  </a:lnTo>
                  <a:lnTo>
                    <a:pt x="4676775" y="1106220"/>
                  </a:lnTo>
                  <a:lnTo>
                    <a:pt x="4676775" y="1103591"/>
                  </a:lnTo>
                  <a:close/>
                </a:path>
                <a:path w="6438900" h="1109979">
                  <a:moveTo>
                    <a:pt x="4676775" y="736879"/>
                  </a:moveTo>
                  <a:lnTo>
                    <a:pt x="4676318" y="735761"/>
                  </a:lnTo>
                  <a:lnTo>
                    <a:pt x="4674451" y="733894"/>
                  </a:lnTo>
                  <a:lnTo>
                    <a:pt x="4673333" y="733425"/>
                  </a:lnTo>
                  <a:lnTo>
                    <a:pt x="4670704" y="733425"/>
                  </a:lnTo>
                  <a:lnTo>
                    <a:pt x="4669587" y="733894"/>
                  </a:lnTo>
                  <a:lnTo>
                    <a:pt x="4667720" y="735761"/>
                  </a:lnTo>
                  <a:lnTo>
                    <a:pt x="4667250" y="736879"/>
                  </a:lnTo>
                  <a:lnTo>
                    <a:pt x="4667250" y="739508"/>
                  </a:lnTo>
                  <a:lnTo>
                    <a:pt x="4667720" y="740625"/>
                  </a:lnTo>
                  <a:lnTo>
                    <a:pt x="4669587" y="742492"/>
                  </a:lnTo>
                  <a:lnTo>
                    <a:pt x="4670704" y="742950"/>
                  </a:lnTo>
                  <a:lnTo>
                    <a:pt x="4673333" y="742950"/>
                  </a:lnTo>
                  <a:lnTo>
                    <a:pt x="4674451" y="742492"/>
                  </a:lnTo>
                  <a:lnTo>
                    <a:pt x="4676318" y="740625"/>
                  </a:lnTo>
                  <a:lnTo>
                    <a:pt x="4676775" y="739508"/>
                  </a:lnTo>
                  <a:lnTo>
                    <a:pt x="4676775" y="736879"/>
                  </a:lnTo>
                  <a:close/>
                </a:path>
                <a:path w="6438900" h="1109979">
                  <a:moveTo>
                    <a:pt x="4676775" y="370166"/>
                  </a:moveTo>
                  <a:lnTo>
                    <a:pt x="4676318" y="369049"/>
                  </a:lnTo>
                  <a:lnTo>
                    <a:pt x="4674451" y="367182"/>
                  </a:lnTo>
                  <a:lnTo>
                    <a:pt x="4673333" y="366712"/>
                  </a:lnTo>
                  <a:lnTo>
                    <a:pt x="4670704" y="366712"/>
                  </a:lnTo>
                  <a:lnTo>
                    <a:pt x="4669587" y="367182"/>
                  </a:lnTo>
                  <a:lnTo>
                    <a:pt x="4667720" y="369049"/>
                  </a:lnTo>
                  <a:lnTo>
                    <a:pt x="4667250" y="370166"/>
                  </a:lnTo>
                  <a:lnTo>
                    <a:pt x="4667250" y="372795"/>
                  </a:lnTo>
                  <a:lnTo>
                    <a:pt x="4667720" y="373913"/>
                  </a:lnTo>
                  <a:lnTo>
                    <a:pt x="4669587" y="375780"/>
                  </a:lnTo>
                  <a:lnTo>
                    <a:pt x="4670704" y="376237"/>
                  </a:lnTo>
                  <a:lnTo>
                    <a:pt x="4673333" y="376237"/>
                  </a:lnTo>
                  <a:lnTo>
                    <a:pt x="4674451" y="375780"/>
                  </a:lnTo>
                  <a:lnTo>
                    <a:pt x="4676318" y="373913"/>
                  </a:lnTo>
                  <a:lnTo>
                    <a:pt x="4676775" y="372795"/>
                  </a:lnTo>
                  <a:lnTo>
                    <a:pt x="4676775" y="370166"/>
                  </a:lnTo>
                  <a:close/>
                </a:path>
                <a:path w="6438900" h="1109979">
                  <a:moveTo>
                    <a:pt x="4676775" y="3454"/>
                  </a:moveTo>
                  <a:lnTo>
                    <a:pt x="4676318" y="2336"/>
                  </a:lnTo>
                  <a:lnTo>
                    <a:pt x="4674451" y="469"/>
                  </a:lnTo>
                  <a:lnTo>
                    <a:pt x="4673333" y="0"/>
                  </a:lnTo>
                  <a:lnTo>
                    <a:pt x="4670704" y="0"/>
                  </a:lnTo>
                  <a:lnTo>
                    <a:pt x="4669587" y="469"/>
                  </a:lnTo>
                  <a:lnTo>
                    <a:pt x="4667720" y="2336"/>
                  </a:lnTo>
                  <a:lnTo>
                    <a:pt x="4667250" y="3454"/>
                  </a:lnTo>
                  <a:lnTo>
                    <a:pt x="4667250" y="6083"/>
                  </a:lnTo>
                  <a:lnTo>
                    <a:pt x="4667720" y="7200"/>
                  </a:lnTo>
                  <a:lnTo>
                    <a:pt x="4669587" y="9067"/>
                  </a:lnTo>
                  <a:lnTo>
                    <a:pt x="4670704" y="9525"/>
                  </a:lnTo>
                  <a:lnTo>
                    <a:pt x="4673333" y="9525"/>
                  </a:lnTo>
                  <a:lnTo>
                    <a:pt x="4674451" y="9067"/>
                  </a:lnTo>
                  <a:lnTo>
                    <a:pt x="4676318" y="7200"/>
                  </a:lnTo>
                  <a:lnTo>
                    <a:pt x="4676775" y="6083"/>
                  </a:lnTo>
                  <a:lnTo>
                    <a:pt x="4676775" y="3454"/>
                  </a:lnTo>
                  <a:close/>
                </a:path>
                <a:path w="6438900" h="1109979">
                  <a:moveTo>
                    <a:pt x="4724400" y="1103591"/>
                  </a:moveTo>
                  <a:lnTo>
                    <a:pt x="4723943" y="1102474"/>
                  </a:lnTo>
                  <a:lnTo>
                    <a:pt x="4722076" y="1100607"/>
                  </a:lnTo>
                  <a:lnTo>
                    <a:pt x="4720958" y="1100137"/>
                  </a:lnTo>
                  <a:lnTo>
                    <a:pt x="4718329" y="1100137"/>
                  </a:lnTo>
                  <a:lnTo>
                    <a:pt x="4717212" y="1100607"/>
                  </a:lnTo>
                  <a:lnTo>
                    <a:pt x="4715345" y="1102474"/>
                  </a:lnTo>
                  <a:lnTo>
                    <a:pt x="4714875" y="1103591"/>
                  </a:lnTo>
                  <a:lnTo>
                    <a:pt x="4714875" y="1106220"/>
                  </a:lnTo>
                  <a:lnTo>
                    <a:pt x="4715345" y="1107338"/>
                  </a:lnTo>
                  <a:lnTo>
                    <a:pt x="4717212" y="1109205"/>
                  </a:lnTo>
                  <a:lnTo>
                    <a:pt x="4718329" y="1109662"/>
                  </a:lnTo>
                  <a:lnTo>
                    <a:pt x="4720958" y="1109662"/>
                  </a:lnTo>
                  <a:lnTo>
                    <a:pt x="4722076" y="1109205"/>
                  </a:lnTo>
                  <a:lnTo>
                    <a:pt x="4723943" y="1107338"/>
                  </a:lnTo>
                  <a:lnTo>
                    <a:pt x="4724400" y="1106220"/>
                  </a:lnTo>
                  <a:lnTo>
                    <a:pt x="4724400" y="1103591"/>
                  </a:lnTo>
                  <a:close/>
                </a:path>
                <a:path w="6438900" h="1109979">
                  <a:moveTo>
                    <a:pt x="4724400" y="736879"/>
                  </a:moveTo>
                  <a:lnTo>
                    <a:pt x="4723943" y="735761"/>
                  </a:lnTo>
                  <a:lnTo>
                    <a:pt x="4722076" y="733894"/>
                  </a:lnTo>
                  <a:lnTo>
                    <a:pt x="4720958" y="733425"/>
                  </a:lnTo>
                  <a:lnTo>
                    <a:pt x="4718329" y="733425"/>
                  </a:lnTo>
                  <a:lnTo>
                    <a:pt x="4717212" y="733894"/>
                  </a:lnTo>
                  <a:lnTo>
                    <a:pt x="4715345" y="735761"/>
                  </a:lnTo>
                  <a:lnTo>
                    <a:pt x="4714875" y="736879"/>
                  </a:lnTo>
                  <a:lnTo>
                    <a:pt x="4714875" y="739508"/>
                  </a:lnTo>
                  <a:lnTo>
                    <a:pt x="4715345" y="740625"/>
                  </a:lnTo>
                  <a:lnTo>
                    <a:pt x="4717212" y="742492"/>
                  </a:lnTo>
                  <a:lnTo>
                    <a:pt x="4718329" y="742950"/>
                  </a:lnTo>
                  <a:lnTo>
                    <a:pt x="4720958" y="742950"/>
                  </a:lnTo>
                  <a:lnTo>
                    <a:pt x="4722076" y="742492"/>
                  </a:lnTo>
                  <a:lnTo>
                    <a:pt x="4723943" y="740625"/>
                  </a:lnTo>
                  <a:lnTo>
                    <a:pt x="4724400" y="739508"/>
                  </a:lnTo>
                  <a:lnTo>
                    <a:pt x="4724400" y="736879"/>
                  </a:lnTo>
                  <a:close/>
                </a:path>
                <a:path w="6438900" h="1109979">
                  <a:moveTo>
                    <a:pt x="4724400" y="370166"/>
                  </a:moveTo>
                  <a:lnTo>
                    <a:pt x="4723943" y="369049"/>
                  </a:lnTo>
                  <a:lnTo>
                    <a:pt x="4722076" y="367182"/>
                  </a:lnTo>
                  <a:lnTo>
                    <a:pt x="4720958" y="366712"/>
                  </a:lnTo>
                  <a:lnTo>
                    <a:pt x="4718329" y="366712"/>
                  </a:lnTo>
                  <a:lnTo>
                    <a:pt x="4717212" y="367182"/>
                  </a:lnTo>
                  <a:lnTo>
                    <a:pt x="4715345" y="369049"/>
                  </a:lnTo>
                  <a:lnTo>
                    <a:pt x="4714875" y="370166"/>
                  </a:lnTo>
                  <a:lnTo>
                    <a:pt x="4714875" y="372795"/>
                  </a:lnTo>
                  <a:lnTo>
                    <a:pt x="4715345" y="373913"/>
                  </a:lnTo>
                  <a:lnTo>
                    <a:pt x="4717212" y="375780"/>
                  </a:lnTo>
                  <a:lnTo>
                    <a:pt x="4718329" y="376237"/>
                  </a:lnTo>
                  <a:lnTo>
                    <a:pt x="4720958" y="376237"/>
                  </a:lnTo>
                  <a:lnTo>
                    <a:pt x="4722076" y="375780"/>
                  </a:lnTo>
                  <a:lnTo>
                    <a:pt x="4723943" y="373913"/>
                  </a:lnTo>
                  <a:lnTo>
                    <a:pt x="4724400" y="372795"/>
                  </a:lnTo>
                  <a:lnTo>
                    <a:pt x="4724400" y="370166"/>
                  </a:lnTo>
                  <a:close/>
                </a:path>
                <a:path w="6438900" h="1109979">
                  <a:moveTo>
                    <a:pt x="4724400" y="3454"/>
                  </a:moveTo>
                  <a:lnTo>
                    <a:pt x="4723943" y="2336"/>
                  </a:lnTo>
                  <a:lnTo>
                    <a:pt x="4722076" y="469"/>
                  </a:lnTo>
                  <a:lnTo>
                    <a:pt x="4720958" y="0"/>
                  </a:lnTo>
                  <a:lnTo>
                    <a:pt x="4718329" y="0"/>
                  </a:lnTo>
                  <a:lnTo>
                    <a:pt x="4717212" y="469"/>
                  </a:lnTo>
                  <a:lnTo>
                    <a:pt x="4715345" y="2336"/>
                  </a:lnTo>
                  <a:lnTo>
                    <a:pt x="4714875" y="3454"/>
                  </a:lnTo>
                  <a:lnTo>
                    <a:pt x="4714875" y="6083"/>
                  </a:lnTo>
                  <a:lnTo>
                    <a:pt x="4715345" y="7200"/>
                  </a:lnTo>
                  <a:lnTo>
                    <a:pt x="4717212" y="9067"/>
                  </a:lnTo>
                  <a:lnTo>
                    <a:pt x="4718329" y="9525"/>
                  </a:lnTo>
                  <a:lnTo>
                    <a:pt x="4720958" y="9525"/>
                  </a:lnTo>
                  <a:lnTo>
                    <a:pt x="4722076" y="9067"/>
                  </a:lnTo>
                  <a:lnTo>
                    <a:pt x="4723943" y="7200"/>
                  </a:lnTo>
                  <a:lnTo>
                    <a:pt x="4724400" y="6083"/>
                  </a:lnTo>
                  <a:lnTo>
                    <a:pt x="4724400" y="3454"/>
                  </a:lnTo>
                  <a:close/>
                </a:path>
                <a:path w="6438900" h="1109979">
                  <a:moveTo>
                    <a:pt x="4772025" y="1103591"/>
                  </a:moveTo>
                  <a:lnTo>
                    <a:pt x="4771568" y="1102474"/>
                  </a:lnTo>
                  <a:lnTo>
                    <a:pt x="4769701" y="1100607"/>
                  </a:lnTo>
                  <a:lnTo>
                    <a:pt x="4768583" y="1100137"/>
                  </a:lnTo>
                  <a:lnTo>
                    <a:pt x="4765954" y="1100137"/>
                  </a:lnTo>
                  <a:lnTo>
                    <a:pt x="4764824" y="1100607"/>
                  </a:lnTo>
                  <a:lnTo>
                    <a:pt x="4762970" y="1102474"/>
                  </a:lnTo>
                  <a:lnTo>
                    <a:pt x="4762500" y="1103591"/>
                  </a:lnTo>
                  <a:lnTo>
                    <a:pt x="4762500" y="1106220"/>
                  </a:lnTo>
                  <a:lnTo>
                    <a:pt x="4762970" y="1107338"/>
                  </a:lnTo>
                  <a:lnTo>
                    <a:pt x="4764824" y="1109205"/>
                  </a:lnTo>
                  <a:lnTo>
                    <a:pt x="4765954" y="1109662"/>
                  </a:lnTo>
                  <a:lnTo>
                    <a:pt x="4768583" y="1109662"/>
                  </a:lnTo>
                  <a:lnTo>
                    <a:pt x="4769701" y="1109205"/>
                  </a:lnTo>
                  <a:lnTo>
                    <a:pt x="4771568" y="1107338"/>
                  </a:lnTo>
                  <a:lnTo>
                    <a:pt x="4772025" y="1106220"/>
                  </a:lnTo>
                  <a:lnTo>
                    <a:pt x="4772025" y="1103591"/>
                  </a:lnTo>
                  <a:close/>
                </a:path>
                <a:path w="6438900" h="1109979">
                  <a:moveTo>
                    <a:pt x="4772025" y="736879"/>
                  </a:moveTo>
                  <a:lnTo>
                    <a:pt x="4771568" y="735761"/>
                  </a:lnTo>
                  <a:lnTo>
                    <a:pt x="4769701" y="733894"/>
                  </a:lnTo>
                  <a:lnTo>
                    <a:pt x="4768583" y="733425"/>
                  </a:lnTo>
                  <a:lnTo>
                    <a:pt x="4765954" y="733425"/>
                  </a:lnTo>
                  <a:lnTo>
                    <a:pt x="4764824" y="733894"/>
                  </a:lnTo>
                  <a:lnTo>
                    <a:pt x="4762970" y="735761"/>
                  </a:lnTo>
                  <a:lnTo>
                    <a:pt x="4762500" y="736879"/>
                  </a:lnTo>
                  <a:lnTo>
                    <a:pt x="4762500" y="739508"/>
                  </a:lnTo>
                  <a:lnTo>
                    <a:pt x="4762970" y="740625"/>
                  </a:lnTo>
                  <a:lnTo>
                    <a:pt x="4764824" y="742492"/>
                  </a:lnTo>
                  <a:lnTo>
                    <a:pt x="4765954" y="742950"/>
                  </a:lnTo>
                  <a:lnTo>
                    <a:pt x="4768583" y="742950"/>
                  </a:lnTo>
                  <a:lnTo>
                    <a:pt x="4769701" y="742492"/>
                  </a:lnTo>
                  <a:lnTo>
                    <a:pt x="4771568" y="740625"/>
                  </a:lnTo>
                  <a:lnTo>
                    <a:pt x="4772025" y="739508"/>
                  </a:lnTo>
                  <a:lnTo>
                    <a:pt x="4772025" y="736879"/>
                  </a:lnTo>
                  <a:close/>
                </a:path>
                <a:path w="6438900" h="1109979">
                  <a:moveTo>
                    <a:pt x="4772025" y="370166"/>
                  </a:moveTo>
                  <a:lnTo>
                    <a:pt x="4771568" y="369049"/>
                  </a:lnTo>
                  <a:lnTo>
                    <a:pt x="4769701" y="367182"/>
                  </a:lnTo>
                  <a:lnTo>
                    <a:pt x="4768583" y="366712"/>
                  </a:lnTo>
                  <a:lnTo>
                    <a:pt x="4765954" y="366712"/>
                  </a:lnTo>
                  <a:lnTo>
                    <a:pt x="4764824" y="367182"/>
                  </a:lnTo>
                  <a:lnTo>
                    <a:pt x="4762970" y="369049"/>
                  </a:lnTo>
                  <a:lnTo>
                    <a:pt x="4762500" y="370166"/>
                  </a:lnTo>
                  <a:lnTo>
                    <a:pt x="4762500" y="372795"/>
                  </a:lnTo>
                  <a:lnTo>
                    <a:pt x="4762970" y="373913"/>
                  </a:lnTo>
                  <a:lnTo>
                    <a:pt x="4764824" y="375780"/>
                  </a:lnTo>
                  <a:lnTo>
                    <a:pt x="4765954" y="376237"/>
                  </a:lnTo>
                  <a:lnTo>
                    <a:pt x="4768583" y="376237"/>
                  </a:lnTo>
                  <a:lnTo>
                    <a:pt x="4769701" y="375780"/>
                  </a:lnTo>
                  <a:lnTo>
                    <a:pt x="4771568" y="373913"/>
                  </a:lnTo>
                  <a:lnTo>
                    <a:pt x="4772025" y="372795"/>
                  </a:lnTo>
                  <a:lnTo>
                    <a:pt x="4772025" y="370166"/>
                  </a:lnTo>
                  <a:close/>
                </a:path>
                <a:path w="6438900" h="1109979">
                  <a:moveTo>
                    <a:pt x="4772025" y="3454"/>
                  </a:moveTo>
                  <a:lnTo>
                    <a:pt x="4771568" y="2336"/>
                  </a:lnTo>
                  <a:lnTo>
                    <a:pt x="4769701" y="469"/>
                  </a:lnTo>
                  <a:lnTo>
                    <a:pt x="4768583" y="0"/>
                  </a:lnTo>
                  <a:lnTo>
                    <a:pt x="4765954" y="0"/>
                  </a:lnTo>
                  <a:lnTo>
                    <a:pt x="4764824" y="469"/>
                  </a:lnTo>
                  <a:lnTo>
                    <a:pt x="4762970" y="2336"/>
                  </a:lnTo>
                  <a:lnTo>
                    <a:pt x="4762500" y="3454"/>
                  </a:lnTo>
                  <a:lnTo>
                    <a:pt x="4762500" y="6083"/>
                  </a:lnTo>
                  <a:lnTo>
                    <a:pt x="4762970" y="7200"/>
                  </a:lnTo>
                  <a:lnTo>
                    <a:pt x="4764824" y="9067"/>
                  </a:lnTo>
                  <a:lnTo>
                    <a:pt x="4765954" y="9525"/>
                  </a:lnTo>
                  <a:lnTo>
                    <a:pt x="4768583" y="9525"/>
                  </a:lnTo>
                  <a:lnTo>
                    <a:pt x="4769701" y="9067"/>
                  </a:lnTo>
                  <a:lnTo>
                    <a:pt x="4771568" y="7200"/>
                  </a:lnTo>
                  <a:lnTo>
                    <a:pt x="4772025" y="6083"/>
                  </a:lnTo>
                  <a:lnTo>
                    <a:pt x="4772025" y="3454"/>
                  </a:lnTo>
                  <a:close/>
                </a:path>
                <a:path w="6438900" h="1109979">
                  <a:moveTo>
                    <a:pt x="4819650" y="1103591"/>
                  </a:moveTo>
                  <a:lnTo>
                    <a:pt x="4819193" y="1102474"/>
                  </a:lnTo>
                  <a:lnTo>
                    <a:pt x="4817326" y="1100607"/>
                  </a:lnTo>
                  <a:lnTo>
                    <a:pt x="4816208" y="1100137"/>
                  </a:lnTo>
                  <a:lnTo>
                    <a:pt x="4813579" y="1100137"/>
                  </a:lnTo>
                  <a:lnTo>
                    <a:pt x="4812449" y="1100607"/>
                  </a:lnTo>
                  <a:lnTo>
                    <a:pt x="4810595" y="1102474"/>
                  </a:lnTo>
                  <a:lnTo>
                    <a:pt x="4810125" y="1103591"/>
                  </a:lnTo>
                  <a:lnTo>
                    <a:pt x="4810125" y="1106220"/>
                  </a:lnTo>
                  <a:lnTo>
                    <a:pt x="4810595" y="1107338"/>
                  </a:lnTo>
                  <a:lnTo>
                    <a:pt x="4812449" y="1109205"/>
                  </a:lnTo>
                  <a:lnTo>
                    <a:pt x="4813579" y="1109662"/>
                  </a:lnTo>
                  <a:lnTo>
                    <a:pt x="4816208" y="1109662"/>
                  </a:lnTo>
                  <a:lnTo>
                    <a:pt x="4817326" y="1109205"/>
                  </a:lnTo>
                  <a:lnTo>
                    <a:pt x="4819193" y="1107338"/>
                  </a:lnTo>
                  <a:lnTo>
                    <a:pt x="4819650" y="1106220"/>
                  </a:lnTo>
                  <a:lnTo>
                    <a:pt x="4819650" y="1103591"/>
                  </a:lnTo>
                  <a:close/>
                </a:path>
                <a:path w="6438900" h="1109979">
                  <a:moveTo>
                    <a:pt x="4819650" y="736879"/>
                  </a:moveTo>
                  <a:lnTo>
                    <a:pt x="4819193" y="735761"/>
                  </a:lnTo>
                  <a:lnTo>
                    <a:pt x="4817326" y="733894"/>
                  </a:lnTo>
                  <a:lnTo>
                    <a:pt x="4816208" y="733425"/>
                  </a:lnTo>
                  <a:lnTo>
                    <a:pt x="4813579" y="733425"/>
                  </a:lnTo>
                  <a:lnTo>
                    <a:pt x="4812449" y="733894"/>
                  </a:lnTo>
                  <a:lnTo>
                    <a:pt x="4810595" y="735761"/>
                  </a:lnTo>
                  <a:lnTo>
                    <a:pt x="4810125" y="736879"/>
                  </a:lnTo>
                  <a:lnTo>
                    <a:pt x="4810125" y="739508"/>
                  </a:lnTo>
                  <a:lnTo>
                    <a:pt x="4810595" y="740625"/>
                  </a:lnTo>
                  <a:lnTo>
                    <a:pt x="4812449" y="742492"/>
                  </a:lnTo>
                  <a:lnTo>
                    <a:pt x="4813579" y="742950"/>
                  </a:lnTo>
                  <a:lnTo>
                    <a:pt x="4816208" y="742950"/>
                  </a:lnTo>
                  <a:lnTo>
                    <a:pt x="4817326" y="742492"/>
                  </a:lnTo>
                  <a:lnTo>
                    <a:pt x="4819193" y="740625"/>
                  </a:lnTo>
                  <a:lnTo>
                    <a:pt x="4819650" y="739508"/>
                  </a:lnTo>
                  <a:lnTo>
                    <a:pt x="4819650" y="736879"/>
                  </a:lnTo>
                  <a:close/>
                </a:path>
                <a:path w="6438900" h="1109979">
                  <a:moveTo>
                    <a:pt x="4819650" y="370166"/>
                  </a:moveTo>
                  <a:lnTo>
                    <a:pt x="4819193" y="369049"/>
                  </a:lnTo>
                  <a:lnTo>
                    <a:pt x="4817326" y="367182"/>
                  </a:lnTo>
                  <a:lnTo>
                    <a:pt x="4816208" y="366712"/>
                  </a:lnTo>
                  <a:lnTo>
                    <a:pt x="4813579" y="366712"/>
                  </a:lnTo>
                  <a:lnTo>
                    <a:pt x="4812449" y="367182"/>
                  </a:lnTo>
                  <a:lnTo>
                    <a:pt x="4810595" y="369049"/>
                  </a:lnTo>
                  <a:lnTo>
                    <a:pt x="4810125" y="370166"/>
                  </a:lnTo>
                  <a:lnTo>
                    <a:pt x="4810125" y="372795"/>
                  </a:lnTo>
                  <a:lnTo>
                    <a:pt x="4810595" y="373913"/>
                  </a:lnTo>
                  <a:lnTo>
                    <a:pt x="4812449" y="375780"/>
                  </a:lnTo>
                  <a:lnTo>
                    <a:pt x="4813579" y="376237"/>
                  </a:lnTo>
                  <a:lnTo>
                    <a:pt x="4816208" y="376237"/>
                  </a:lnTo>
                  <a:lnTo>
                    <a:pt x="4817326" y="375780"/>
                  </a:lnTo>
                  <a:lnTo>
                    <a:pt x="4819193" y="373913"/>
                  </a:lnTo>
                  <a:lnTo>
                    <a:pt x="4819650" y="372795"/>
                  </a:lnTo>
                  <a:lnTo>
                    <a:pt x="4819650" y="370166"/>
                  </a:lnTo>
                  <a:close/>
                </a:path>
                <a:path w="6438900" h="1109979">
                  <a:moveTo>
                    <a:pt x="4819650" y="3454"/>
                  </a:moveTo>
                  <a:lnTo>
                    <a:pt x="4819193" y="2336"/>
                  </a:lnTo>
                  <a:lnTo>
                    <a:pt x="4817326" y="469"/>
                  </a:lnTo>
                  <a:lnTo>
                    <a:pt x="4816208" y="0"/>
                  </a:lnTo>
                  <a:lnTo>
                    <a:pt x="4813579" y="0"/>
                  </a:lnTo>
                  <a:lnTo>
                    <a:pt x="4812449" y="469"/>
                  </a:lnTo>
                  <a:lnTo>
                    <a:pt x="4810595" y="2336"/>
                  </a:lnTo>
                  <a:lnTo>
                    <a:pt x="4810125" y="3454"/>
                  </a:lnTo>
                  <a:lnTo>
                    <a:pt x="4810125" y="6083"/>
                  </a:lnTo>
                  <a:lnTo>
                    <a:pt x="4810595" y="7200"/>
                  </a:lnTo>
                  <a:lnTo>
                    <a:pt x="4812449" y="9067"/>
                  </a:lnTo>
                  <a:lnTo>
                    <a:pt x="4813579" y="9525"/>
                  </a:lnTo>
                  <a:lnTo>
                    <a:pt x="4816208" y="9525"/>
                  </a:lnTo>
                  <a:lnTo>
                    <a:pt x="4817326" y="9067"/>
                  </a:lnTo>
                  <a:lnTo>
                    <a:pt x="4819193" y="7200"/>
                  </a:lnTo>
                  <a:lnTo>
                    <a:pt x="4819650" y="6083"/>
                  </a:lnTo>
                  <a:lnTo>
                    <a:pt x="4819650" y="3454"/>
                  </a:lnTo>
                  <a:close/>
                </a:path>
                <a:path w="6438900" h="1109979">
                  <a:moveTo>
                    <a:pt x="4867275" y="1103591"/>
                  </a:moveTo>
                  <a:lnTo>
                    <a:pt x="4866818" y="1102474"/>
                  </a:lnTo>
                  <a:lnTo>
                    <a:pt x="4864951" y="1100607"/>
                  </a:lnTo>
                  <a:lnTo>
                    <a:pt x="4863833" y="1100137"/>
                  </a:lnTo>
                  <a:lnTo>
                    <a:pt x="4861204" y="1100137"/>
                  </a:lnTo>
                  <a:lnTo>
                    <a:pt x="4860087" y="1100607"/>
                  </a:lnTo>
                  <a:lnTo>
                    <a:pt x="4858220" y="1102474"/>
                  </a:lnTo>
                  <a:lnTo>
                    <a:pt x="4857750" y="1103591"/>
                  </a:lnTo>
                  <a:lnTo>
                    <a:pt x="4857750" y="1106220"/>
                  </a:lnTo>
                  <a:lnTo>
                    <a:pt x="4858220" y="1107338"/>
                  </a:lnTo>
                  <a:lnTo>
                    <a:pt x="4860087" y="1109205"/>
                  </a:lnTo>
                  <a:lnTo>
                    <a:pt x="4861204" y="1109662"/>
                  </a:lnTo>
                  <a:lnTo>
                    <a:pt x="4863833" y="1109662"/>
                  </a:lnTo>
                  <a:lnTo>
                    <a:pt x="4864951" y="1109205"/>
                  </a:lnTo>
                  <a:lnTo>
                    <a:pt x="4866818" y="1107338"/>
                  </a:lnTo>
                  <a:lnTo>
                    <a:pt x="4867275" y="1106220"/>
                  </a:lnTo>
                  <a:lnTo>
                    <a:pt x="4867275" y="1103591"/>
                  </a:lnTo>
                  <a:close/>
                </a:path>
                <a:path w="6438900" h="1109979">
                  <a:moveTo>
                    <a:pt x="4867275" y="736879"/>
                  </a:moveTo>
                  <a:lnTo>
                    <a:pt x="4866818" y="735761"/>
                  </a:lnTo>
                  <a:lnTo>
                    <a:pt x="4864951" y="733894"/>
                  </a:lnTo>
                  <a:lnTo>
                    <a:pt x="4863833" y="733425"/>
                  </a:lnTo>
                  <a:lnTo>
                    <a:pt x="4861204" y="733425"/>
                  </a:lnTo>
                  <a:lnTo>
                    <a:pt x="4860087" y="733894"/>
                  </a:lnTo>
                  <a:lnTo>
                    <a:pt x="4858220" y="735761"/>
                  </a:lnTo>
                  <a:lnTo>
                    <a:pt x="4857750" y="736879"/>
                  </a:lnTo>
                  <a:lnTo>
                    <a:pt x="4857750" y="739508"/>
                  </a:lnTo>
                  <a:lnTo>
                    <a:pt x="4858220" y="740625"/>
                  </a:lnTo>
                  <a:lnTo>
                    <a:pt x="4860087" y="742492"/>
                  </a:lnTo>
                  <a:lnTo>
                    <a:pt x="4861204" y="742950"/>
                  </a:lnTo>
                  <a:lnTo>
                    <a:pt x="4863833" y="742950"/>
                  </a:lnTo>
                  <a:lnTo>
                    <a:pt x="4864951" y="742492"/>
                  </a:lnTo>
                  <a:lnTo>
                    <a:pt x="4866818" y="740625"/>
                  </a:lnTo>
                  <a:lnTo>
                    <a:pt x="4867275" y="739508"/>
                  </a:lnTo>
                  <a:lnTo>
                    <a:pt x="4867275" y="736879"/>
                  </a:lnTo>
                  <a:close/>
                </a:path>
                <a:path w="6438900" h="1109979">
                  <a:moveTo>
                    <a:pt x="4867275" y="370166"/>
                  </a:moveTo>
                  <a:lnTo>
                    <a:pt x="4866818" y="369049"/>
                  </a:lnTo>
                  <a:lnTo>
                    <a:pt x="4864951" y="367182"/>
                  </a:lnTo>
                  <a:lnTo>
                    <a:pt x="4863833" y="366712"/>
                  </a:lnTo>
                  <a:lnTo>
                    <a:pt x="4861204" y="366712"/>
                  </a:lnTo>
                  <a:lnTo>
                    <a:pt x="4860087" y="367182"/>
                  </a:lnTo>
                  <a:lnTo>
                    <a:pt x="4858220" y="369049"/>
                  </a:lnTo>
                  <a:lnTo>
                    <a:pt x="4857750" y="370166"/>
                  </a:lnTo>
                  <a:lnTo>
                    <a:pt x="4857750" y="372795"/>
                  </a:lnTo>
                  <a:lnTo>
                    <a:pt x="4858220" y="373913"/>
                  </a:lnTo>
                  <a:lnTo>
                    <a:pt x="4860087" y="375780"/>
                  </a:lnTo>
                  <a:lnTo>
                    <a:pt x="4861204" y="376237"/>
                  </a:lnTo>
                  <a:lnTo>
                    <a:pt x="4863833" y="376237"/>
                  </a:lnTo>
                  <a:lnTo>
                    <a:pt x="4864951" y="375780"/>
                  </a:lnTo>
                  <a:lnTo>
                    <a:pt x="4866818" y="373913"/>
                  </a:lnTo>
                  <a:lnTo>
                    <a:pt x="4867275" y="372795"/>
                  </a:lnTo>
                  <a:lnTo>
                    <a:pt x="4867275" y="370166"/>
                  </a:lnTo>
                  <a:close/>
                </a:path>
                <a:path w="6438900" h="1109979">
                  <a:moveTo>
                    <a:pt x="4867275" y="3454"/>
                  </a:moveTo>
                  <a:lnTo>
                    <a:pt x="4866818" y="2336"/>
                  </a:lnTo>
                  <a:lnTo>
                    <a:pt x="4864951" y="469"/>
                  </a:lnTo>
                  <a:lnTo>
                    <a:pt x="4863833" y="0"/>
                  </a:lnTo>
                  <a:lnTo>
                    <a:pt x="4861204" y="0"/>
                  </a:lnTo>
                  <a:lnTo>
                    <a:pt x="4860087" y="469"/>
                  </a:lnTo>
                  <a:lnTo>
                    <a:pt x="4858220" y="2336"/>
                  </a:lnTo>
                  <a:lnTo>
                    <a:pt x="4857750" y="3454"/>
                  </a:lnTo>
                  <a:lnTo>
                    <a:pt x="4857750" y="6083"/>
                  </a:lnTo>
                  <a:lnTo>
                    <a:pt x="4858220" y="7200"/>
                  </a:lnTo>
                  <a:lnTo>
                    <a:pt x="4860087" y="9067"/>
                  </a:lnTo>
                  <a:lnTo>
                    <a:pt x="4861204" y="9525"/>
                  </a:lnTo>
                  <a:lnTo>
                    <a:pt x="4863833" y="9525"/>
                  </a:lnTo>
                  <a:lnTo>
                    <a:pt x="4864951" y="9067"/>
                  </a:lnTo>
                  <a:lnTo>
                    <a:pt x="4866818" y="7200"/>
                  </a:lnTo>
                  <a:lnTo>
                    <a:pt x="4867275" y="6083"/>
                  </a:lnTo>
                  <a:lnTo>
                    <a:pt x="4867275" y="3454"/>
                  </a:lnTo>
                  <a:close/>
                </a:path>
                <a:path w="6438900" h="1109979">
                  <a:moveTo>
                    <a:pt x="4914900" y="1103591"/>
                  </a:moveTo>
                  <a:lnTo>
                    <a:pt x="4914443" y="1102474"/>
                  </a:lnTo>
                  <a:lnTo>
                    <a:pt x="4912576" y="1100607"/>
                  </a:lnTo>
                  <a:lnTo>
                    <a:pt x="4911458" y="1100137"/>
                  </a:lnTo>
                  <a:lnTo>
                    <a:pt x="4908829" y="1100137"/>
                  </a:lnTo>
                  <a:lnTo>
                    <a:pt x="4907699" y="1100607"/>
                  </a:lnTo>
                  <a:lnTo>
                    <a:pt x="4905845" y="1102474"/>
                  </a:lnTo>
                  <a:lnTo>
                    <a:pt x="4905375" y="1103591"/>
                  </a:lnTo>
                  <a:lnTo>
                    <a:pt x="4905375" y="1106220"/>
                  </a:lnTo>
                  <a:lnTo>
                    <a:pt x="4905845" y="1107338"/>
                  </a:lnTo>
                  <a:lnTo>
                    <a:pt x="4907699" y="1109205"/>
                  </a:lnTo>
                  <a:lnTo>
                    <a:pt x="4908829" y="1109662"/>
                  </a:lnTo>
                  <a:lnTo>
                    <a:pt x="4911458" y="1109662"/>
                  </a:lnTo>
                  <a:lnTo>
                    <a:pt x="4912576" y="1109205"/>
                  </a:lnTo>
                  <a:lnTo>
                    <a:pt x="4914443" y="1107338"/>
                  </a:lnTo>
                  <a:lnTo>
                    <a:pt x="4914900" y="1106220"/>
                  </a:lnTo>
                  <a:lnTo>
                    <a:pt x="4914900" y="1103591"/>
                  </a:lnTo>
                  <a:close/>
                </a:path>
                <a:path w="6438900" h="1109979">
                  <a:moveTo>
                    <a:pt x="4914900" y="736879"/>
                  </a:moveTo>
                  <a:lnTo>
                    <a:pt x="4914443" y="735761"/>
                  </a:lnTo>
                  <a:lnTo>
                    <a:pt x="4912576" y="733894"/>
                  </a:lnTo>
                  <a:lnTo>
                    <a:pt x="4911458" y="733425"/>
                  </a:lnTo>
                  <a:lnTo>
                    <a:pt x="4908829" y="733425"/>
                  </a:lnTo>
                  <a:lnTo>
                    <a:pt x="4907699" y="733894"/>
                  </a:lnTo>
                  <a:lnTo>
                    <a:pt x="4905845" y="735761"/>
                  </a:lnTo>
                  <a:lnTo>
                    <a:pt x="4905375" y="736879"/>
                  </a:lnTo>
                  <a:lnTo>
                    <a:pt x="4905375" y="739508"/>
                  </a:lnTo>
                  <a:lnTo>
                    <a:pt x="4905845" y="740625"/>
                  </a:lnTo>
                  <a:lnTo>
                    <a:pt x="4907699" y="742492"/>
                  </a:lnTo>
                  <a:lnTo>
                    <a:pt x="4908829" y="742950"/>
                  </a:lnTo>
                  <a:lnTo>
                    <a:pt x="4911458" y="742950"/>
                  </a:lnTo>
                  <a:lnTo>
                    <a:pt x="4912576" y="742492"/>
                  </a:lnTo>
                  <a:lnTo>
                    <a:pt x="4914443" y="740625"/>
                  </a:lnTo>
                  <a:lnTo>
                    <a:pt x="4914900" y="739508"/>
                  </a:lnTo>
                  <a:lnTo>
                    <a:pt x="4914900" y="736879"/>
                  </a:lnTo>
                  <a:close/>
                </a:path>
                <a:path w="6438900" h="1109979">
                  <a:moveTo>
                    <a:pt x="4914900" y="370166"/>
                  </a:moveTo>
                  <a:lnTo>
                    <a:pt x="4914443" y="369049"/>
                  </a:lnTo>
                  <a:lnTo>
                    <a:pt x="4912576" y="367182"/>
                  </a:lnTo>
                  <a:lnTo>
                    <a:pt x="4911458" y="366712"/>
                  </a:lnTo>
                  <a:lnTo>
                    <a:pt x="4908829" y="366712"/>
                  </a:lnTo>
                  <a:lnTo>
                    <a:pt x="4907699" y="367182"/>
                  </a:lnTo>
                  <a:lnTo>
                    <a:pt x="4905845" y="369049"/>
                  </a:lnTo>
                  <a:lnTo>
                    <a:pt x="4905375" y="370166"/>
                  </a:lnTo>
                  <a:lnTo>
                    <a:pt x="4905375" y="372795"/>
                  </a:lnTo>
                  <a:lnTo>
                    <a:pt x="4905845" y="373913"/>
                  </a:lnTo>
                  <a:lnTo>
                    <a:pt x="4907699" y="375780"/>
                  </a:lnTo>
                  <a:lnTo>
                    <a:pt x="4908829" y="376237"/>
                  </a:lnTo>
                  <a:lnTo>
                    <a:pt x="4911458" y="376237"/>
                  </a:lnTo>
                  <a:lnTo>
                    <a:pt x="4912576" y="375780"/>
                  </a:lnTo>
                  <a:lnTo>
                    <a:pt x="4914443" y="373913"/>
                  </a:lnTo>
                  <a:lnTo>
                    <a:pt x="4914900" y="372795"/>
                  </a:lnTo>
                  <a:lnTo>
                    <a:pt x="4914900" y="370166"/>
                  </a:lnTo>
                  <a:close/>
                </a:path>
                <a:path w="6438900" h="1109979">
                  <a:moveTo>
                    <a:pt x="4914900" y="3454"/>
                  </a:moveTo>
                  <a:lnTo>
                    <a:pt x="4914443" y="2336"/>
                  </a:lnTo>
                  <a:lnTo>
                    <a:pt x="4912576" y="469"/>
                  </a:lnTo>
                  <a:lnTo>
                    <a:pt x="4911458" y="0"/>
                  </a:lnTo>
                  <a:lnTo>
                    <a:pt x="4908829" y="0"/>
                  </a:lnTo>
                  <a:lnTo>
                    <a:pt x="4907699" y="469"/>
                  </a:lnTo>
                  <a:lnTo>
                    <a:pt x="4905845" y="2336"/>
                  </a:lnTo>
                  <a:lnTo>
                    <a:pt x="4905375" y="3454"/>
                  </a:lnTo>
                  <a:lnTo>
                    <a:pt x="4905375" y="6083"/>
                  </a:lnTo>
                  <a:lnTo>
                    <a:pt x="4905845" y="7200"/>
                  </a:lnTo>
                  <a:lnTo>
                    <a:pt x="4907699" y="9067"/>
                  </a:lnTo>
                  <a:lnTo>
                    <a:pt x="4908829" y="9525"/>
                  </a:lnTo>
                  <a:lnTo>
                    <a:pt x="4911458" y="9525"/>
                  </a:lnTo>
                  <a:lnTo>
                    <a:pt x="4912576" y="9067"/>
                  </a:lnTo>
                  <a:lnTo>
                    <a:pt x="4914443" y="7200"/>
                  </a:lnTo>
                  <a:lnTo>
                    <a:pt x="4914900" y="6083"/>
                  </a:lnTo>
                  <a:lnTo>
                    <a:pt x="4914900" y="3454"/>
                  </a:lnTo>
                  <a:close/>
                </a:path>
                <a:path w="6438900" h="1109979">
                  <a:moveTo>
                    <a:pt x="4962525" y="1103591"/>
                  </a:moveTo>
                  <a:lnTo>
                    <a:pt x="4962068" y="1102474"/>
                  </a:lnTo>
                  <a:lnTo>
                    <a:pt x="4960201" y="1100607"/>
                  </a:lnTo>
                  <a:lnTo>
                    <a:pt x="4959083" y="1100137"/>
                  </a:lnTo>
                  <a:lnTo>
                    <a:pt x="4956454" y="1100137"/>
                  </a:lnTo>
                  <a:lnTo>
                    <a:pt x="4955324" y="1100607"/>
                  </a:lnTo>
                  <a:lnTo>
                    <a:pt x="4953470" y="1102474"/>
                  </a:lnTo>
                  <a:lnTo>
                    <a:pt x="4953000" y="1103591"/>
                  </a:lnTo>
                  <a:lnTo>
                    <a:pt x="4953000" y="1106220"/>
                  </a:lnTo>
                  <a:lnTo>
                    <a:pt x="4953470" y="1107338"/>
                  </a:lnTo>
                  <a:lnTo>
                    <a:pt x="4955324" y="1109205"/>
                  </a:lnTo>
                  <a:lnTo>
                    <a:pt x="4956454" y="1109662"/>
                  </a:lnTo>
                  <a:lnTo>
                    <a:pt x="4959083" y="1109662"/>
                  </a:lnTo>
                  <a:lnTo>
                    <a:pt x="4960201" y="1109205"/>
                  </a:lnTo>
                  <a:lnTo>
                    <a:pt x="4962068" y="1107338"/>
                  </a:lnTo>
                  <a:lnTo>
                    <a:pt x="4962525" y="1106220"/>
                  </a:lnTo>
                  <a:lnTo>
                    <a:pt x="4962525" y="1103591"/>
                  </a:lnTo>
                  <a:close/>
                </a:path>
                <a:path w="6438900" h="1109979">
                  <a:moveTo>
                    <a:pt x="4962525" y="736879"/>
                  </a:moveTo>
                  <a:lnTo>
                    <a:pt x="4962068" y="735761"/>
                  </a:lnTo>
                  <a:lnTo>
                    <a:pt x="4960201" y="733894"/>
                  </a:lnTo>
                  <a:lnTo>
                    <a:pt x="4959083" y="733425"/>
                  </a:lnTo>
                  <a:lnTo>
                    <a:pt x="4956454" y="733425"/>
                  </a:lnTo>
                  <a:lnTo>
                    <a:pt x="4955324" y="733894"/>
                  </a:lnTo>
                  <a:lnTo>
                    <a:pt x="4953470" y="735761"/>
                  </a:lnTo>
                  <a:lnTo>
                    <a:pt x="4953000" y="736879"/>
                  </a:lnTo>
                  <a:lnTo>
                    <a:pt x="4953000" y="739508"/>
                  </a:lnTo>
                  <a:lnTo>
                    <a:pt x="4953470" y="740625"/>
                  </a:lnTo>
                  <a:lnTo>
                    <a:pt x="4955324" y="742492"/>
                  </a:lnTo>
                  <a:lnTo>
                    <a:pt x="4956454" y="742950"/>
                  </a:lnTo>
                  <a:lnTo>
                    <a:pt x="4959083" y="742950"/>
                  </a:lnTo>
                  <a:lnTo>
                    <a:pt x="4960201" y="742492"/>
                  </a:lnTo>
                  <a:lnTo>
                    <a:pt x="4962068" y="740625"/>
                  </a:lnTo>
                  <a:lnTo>
                    <a:pt x="4962525" y="739508"/>
                  </a:lnTo>
                  <a:lnTo>
                    <a:pt x="4962525" y="736879"/>
                  </a:lnTo>
                  <a:close/>
                </a:path>
                <a:path w="6438900" h="1109979">
                  <a:moveTo>
                    <a:pt x="4962525" y="370166"/>
                  </a:moveTo>
                  <a:lnTo>
                    <a:pt x="4962068" y="369049"/>
                  </a:lnTo>
                  <a:lnTo>
                    <a:pt x="4960201" y="367182"/>
                  </a:lnTo>
                  <a:lnTo>
                    <a:pt x="4959083" y="366712"/>
                  </a:lnTo>
                  <a:lnTo>
                    <a:pt x="4956454" y="366712"/>
                  </a:lnTo>
                  <a:lnTo>
                    <a:pt x="4955324" y="367182"/>
                  </a:lnTo>
                  <a:lnTo>
                    <a:pt x="4953470" y="369049"/>
                  </a:lnTo>
                  <a:lnTo>
                    <a:pt x="4953000" y="370166"/>
                  </a:lnTo>
                  <a:lnTo>
                    <a:pt x="4953000" y="372795"/>
                  </a:lnTo>
                  <a:lnTo>
                    <a:pt x="4953470" y="373913"/>
                  </a:lnTo>
                  <a:lnTo>
                    <a:pt x="4955324" y="375780"/>
                  </a:lnTo>
                  <a:lnTo>
                    <a:pt x="4956454" y="376237"/>
                  </a:lnTo>
                  <a:lnTo>
                    <a:pt x="4959083" y="376237"/>
                  </a:lnTo>
                  <a:lnTo>
                    <a:pt x="4960201" y="375780"/>
                  </a:lnTo>
                  <a:lnTo>
                    <a:pt x="4962068" y="373913"/>
                  </a:lnTo>
                  <a:lnTo>
                    <a:pt x="4962525" y="372795"/>
                  </a:lnTo>
                  <a:lnTo>
                    <a:pt x="4962525" y="370166"/>
                  </a:lnTo>
                  <a:close/>
                </a:path>
                <a:path w="6438900" h="1109979">
                  <a:moveTo>
                    <a:pt x="4962525" y="3454"/>
                  </a:moveTo>
                  <a:lnTo>
                    <a:pt x="4962068" y="2336"/>
                  </a:lnTo>
                  <a:lnTo>
                    <a:pt x="4960201" y="469"/>
                  </a:lnTo>
                  <a:lnTo>
                    <a:pt x="4959083" y="0"/>
                  </a:lnTo>
                  <a:lnTo>
                    <a:pt x="4956454" y="0"/>
                  </a:lnTo>
                  <a:lnTo>
                    <a:pt x="4955324" y="469"/>
                  </a:lnTo>
                  <a:lnTo>
                    <a:pt x="4953470" y="2336"/>
                  </a:lnTo>
                  <a:lnTo>
                    <a:pt x="4953000" y="3454"/>
                  </a:lnTo>
                  <a:lnTo>
                    <a:pt x="4953000" y="6083"/>
                  </a:lnTo>
                  <a:lnTo>
                    <a:pt x="4953470" y="7200"/>
                  </a:lnTo>
                  <a:lnTo>
                    <a:pt x="4955324" y="9067"/>
                  </a:lnTo>
                  <a:lnTo>
                    <a:pt x="4956454" y="9525"/>
                  </a:lnTo>
                  <a:lnTo>
                    <a:pt x="4959083" y="9525"/>
                  </a:lnTo>
                  <a:lnTo>
                    <a:pt x="4960201" y="9067"/>
                  </a:lnTo>
                  <a:lnTo>
                    <a:pt x="4962068" y="7200"/>
                  </a:lnTo>
                  <a:lnTo>
                    <a:pt x="4962525" y="6083"/>
                  </a:lnTo>
                  <a:lnTo>
                    <a:pt x="4962525" y="3454"/>
                  </a:lnTo>
                  <a:close/>
                </a:path>
                <a:path w="6438900" h="1109979">
                  <a:moveTo>
                    <a:pt x="5010150" y="1103591"/>
                  </a:moveTo>
                  <a:lnTo>
                    <a:pt x="5009693" y="1102474"/>
                  </a:lnTo>
                  <a:lnTo>
                    <a:pt x="5007826" y="1100607"/>
                  </a:lnTo>
                  <a:lnTo>
                    <a:pt x="5006708" y="1100137"/>
                  </a:lnTo>
                  <a:lnTo>
                    <a:pt x="5004079" y="1100137"/>
                  </a:lnTo>
                  <a:lnTo>
                    <a:pt x="5002949" y="1100607"/>
                  </a:lnTo>
                  <a:lnTo>
                    <a:pt x="5001095" y="1102474"/>
                  </a:lnTo>
                  <a:lnTo>
                    <a:pt x="5000625" y="1103591"/>
                  </a:lnTo>
                  <a:lnTo>
                    <a:pt x="5000625" y="1106220"/>
                  </a:lnTo>
                  <a:lnTo>
                    <a:pt x="5001095" y="1107338"/>
                  </a:lnTo>
                  <a:lnTo>
                    <a:pt x="5002949" y="1109205"/>
                  </a:lnTo>
                  <a:lnTo>
                    <a:pt x="5004079" y="1109662"/>
                  </a:lnTo>
                  <a:lnTo>
                    <a:pt x="5006708" y="1109662"/>
                  </a:lnTo>
                  <a:lnTo>
                    <a:pt x="5007826" y="1109205"/>
                  </a:lnTo>
                  <a:lnTo>
                    <a:pt x="5009693" y="1107338"/>
                  </a:lnTo>
                  <a:lnTo>
                    <a:pt x="5010150" y="1106220"/>
                  </a:lnTo>
                  <a:lnTo>
                    <a:pt x="5010150" y="1103591"/>
                  </a:lnTo>
                  <a:close/>
                </a:path>
                <a:path w="6438900" h="1109979">
                  <a:moveTo>
                    <a:pt x="5010150" y="736879"/>
                  </a:moveTo>
                  <a:lnTo>
                    <a:pt x="5009693" y="735761"/>
                  </a:lnTo>
                  <a:lnTo>
                    <a:pt x="5007826" y="733894"/>
                  </a:lnTo>
                  <a:lnTo>
                    <a:pt x="5006708" y="733425"/>
                  </a:lnTo>
                  <a:lnTo>
                    <a:pt x="5004079" y="733425"/>
                  </a:lnTo>
                  <a:lnTo>
                    <a:pt x="5002949" y="733894"/>
                  </a:lnTo>
                  <a:lnTo>
                    <a:pt x="5001095" y="735761"/>
                  </a:lnTo>
                  <a:lnTo>
                    <a:pt x="5000625" y="736879"/>
                  </a:lnTo>
                  <a:lnTo>
                    <a:pt x="5000625" y="739508"/>
                  </a:lnTo>
                  <a:lnTo>
                    <a:pt x="5001095" y="740625"/>
                  </a:lnTo>
                  <a:lnTo>
                    <a:pt x="5002949" y="742492"/>
                  </a:lnTo>
                  <a:lnTo>
                    <a:pt x="5004079" y="742950"/>
                  </a:lnTo>
                  <a:lnTo>
                    <a:pt x="5006708" y="742950"/>
                  </a:lnTo>
                  <a:lnTo>
                    <a:pt x="5007826" y="742492"/>
                  </a:lnTo>
                  <a:lnTo>
                    <a:pt x="5009693" y="740625"/>
                  </a:lnTo>
                  <a:lnTo>
                    <a:pt x="5010150" y="739508"/>
                  </a:lnTo>
                  <a:lnTo>
                    <a:pt x="5010150" y="736879"/>
                  </a:lnTo>
                  <a:close/>
                </a:path>
                <a:path w="6438900" h="1109979">
                  <a:moveTo>
                    <a:pt x="5010150" y="370166"/>
                  </a:moveTo>
                  <a:lnTo>
                    <a:pt x="5009693" y="369049"/>
                  </a:lnTo>
                  <a:lnTo>
                    <a:pt x="5007826" y="367182"/>
                  </a:lnTo>
                  <a:lnTo>
                    <a:pt x="5006708" y="366712"/>
                  </a:lnTo>
                  <a:lnTo>
                    <a:pt x="5004079" y="366712"/>
                  </a:lnTo>
                  <a:lnTo>
                    <a:pt x="5002949" y="367182"/>
                  </a:lnTo>
                  <a:lnTo>
                    <a:pt x="5001095" y="369049"/>
                  </a:lnTo>
                  <a:lnTo>
                    <a:pt x="5000625" y="370166"/>
                  </a:lnTo>
                  <a:lnTo>
                    <a:pt x="5000625" y="372795"/>
                  </a:lnTo>
                  <a:lnTo>
                    <a:pt x="5001095" y="373913"/>
                  </a:lnTo>
                  <a:lnTo>
                    <a:pt x="5002949" y="375780"/>
                  </a:lnTo>
                  <a:lnTo>
                    <a:pt x="5004079" y="376237"/>
                  </a:lnTo>
                  <a:lnTo>
                    <a:pt x="5006708" y="376237"/>
                  </a:lnTo>
                  <a:lnTo>
                    <a:pt x="5007826" y="375780"/>
                  </a:lnTo>
                  <a:lnTo>
                    <a:pt x="5009693" y="373913"/>
                  </a:lnTo>
                  <a:lnTo>
                    <a:pt x="5010150" y="372795"/>
                  </a:lnTo>
                  <a:lnTo>
                    <a:pt x="5010150" y="370166"/>
                  </a:lnTo>
                  <a:close/>
                </a:path>
                <a:path w="6438900" h="1109979">
                  <a:moveTo>
                    <a:pt x="5010150" y="3454"/>
                  </a:moveTo>
                  <a:lnTo>
                    <a:pt x="5009693" y="2336"/>
                  </a:lnTo>
                  <a:lnTo>
                    <a:pt x="5007826" y="469"/>
                  </a:lnTo>
                  <a:lnTo>
                    <a:pt x="5006708" y="0"/>
                  </a:lnTo>
                  <a:lnTo>
                    <a:pt x="5004079" y="0"/>
                  </a:lnTo>
                  <a:lnTo>
                    <a:pt x="5002949" y="469"/>
                  </a:lnTo>
                  <a:lnTo>
                    <a:pt x="5001095" y="2336"/>
                  </a:lnTo>
                  <a:lnTo>
                    <a:pt x="5000625" y="3454"/>
                  </a:lnTo>
                  <a:lnTo>
                    <a:pt x="5000625" y="6083"/>
                  </a:lnTo>
                  <a:lnTo>
                    <a:pt x="5001095" y="7200"/>
                  </a:lnTo>
                  <a:lnTo>
                    <a:pt x="5002949" y="9067"/>
                  </a:lnTo>
                  <a:lnTo>
                    <a:pt x="5004079" y="9525"/>
                  </a:lnTo>
                  <a:lnTo>
                    <a:pt x="5006708" y="9525"/>
                  </a:lnTo>
                  <a:lnTo>
                    <a:pt x="5007826" y="9067"/>
                  </a:lnTo>
                  <a:lnTo>
                    <a:pt x="5009693" y="7200"/>
                  </a:lnTo>
                  <a:lnTo>
                    <a:pt x="5010150" y="6083"/>
                  </a:lnTo>
                  <a:lnTo>
                    <a:pt x="5010150" y="3454"/>
                  </a:lnTo>
                  <a:close/>
                </a:path>
                <a:path w="6438900" h="1109979">
                  <a:moveTo>
                    <a:pt x="5057775" y="1103591"/>
                  </a:moveTo>
                  <a:lnTo>
                    <a:pt x="5057318" y="1102474"/>
                  </a:lnTo>
                  <a:lnTo>
                    <a:pt x="5055451" y="1100607"/>
                  </a:lnTo>
                  <a:lnTo>
                    <a:pt x="5054333" y="1100137"/>
                  </a:lnTo>
                  <a:lnTo>
                    <a:pt x="5051704" y="1100137"/>
                  </a:lnTo>
                  <a:lnTo>
                    <a:pt x="5050574" y="1100607"/>
                  </a:lnTo>
                  <a:lnTo>
                    <a:pt x="5048720" y="1102474"/>
                  </a:lnTo>
                  <a:lnTo>
                    <a:pt x="5048250" y="1103591"/>
                  </a:lnTo>
                  <a:lnTo>
                    <a:pt x="5048250" y="1106220"/>
                  </a:lnTo>
                  <a:lnTo>
                    <a:pt x="5048720" y="1107338"/>
                  </a:lnTo>
                  <a:lnTo>
                    <a:pt x="5050574" y="1109205"/>
                  </a:lnTo>
                  <a:lnTo>
                    <a:pt x="5051704" y="1109662"/>
                  </a:lnTo>
                  <a:lnTo>
                    <a:pt x="5054333" y="1109662"/>
                  </a:lnTo>
                  <a:lnTo>
                    <a:pt x="5055451" y="1109205"/>
                  </a:lnTo>
                  <a:lnTo>
                    <a:pt x="5057318" y="1107338"/>
                  </a:lnTo>
                  <a:lnTo>
                    <a:pt x="5057775" y="1106220"/>
                  </a:lnTo>
                  <a:lnTo>
                    <a:pt x="5057775" y="1103591"/>
                  </a:lnTo>
                  <a:close/>
                </a:path>
                <a:path w="6438900" h="1109979">
                  <a:moveTo>
                    <a:pt x="5057775" y="736879"/>
                  </a:moveTo>
                  <a:lnTo>
                    <a:pt x="5057318" y="735761"/>
                  </a:lnTo>
                  <a:lnTo>
                    <a:pt x="5055451" y="733894"/>
                  </a:lnTo>
                  <a:lnTo>
                    <a:pt x="5054333" y="733425"/>
                  </a:lnTo>
                  <a:lnTo>
                    <a:pt x="5051704" y="733425"/>
                  </a:lnTo>
                  <a:lnTo>
                    <a:pt x="5050574" y="733894"/>
                  </a:lnTo>
                  <a:lnTo>
                    <a:pt x="5048720" y="735761"/>
                  </a:lnTo>
                  <a:lnTo>
                    <a:pt x="5048250" y="736879"/>
                  </a:lnTo>
                  <a:lnTo>
                    <a:pt x="5048250" y="739508"/>
                  </a:lnTo>
                  <a:lnTo>
                    <a:pt x="5048720" y="740625"/>
                  </a:lnTo>
                  <a:lnTo>
                    <a:pt x="5050574" y="742492"/>
                  </a:lnTo>
                  <a:lnTo>
                    <a:pt x="5051704" y="742950"/>
                  </a:lnTo>
                  <a:lnTo>
                    <a:pt x="5054333" y="742950"/>
                  </a:lnTo>
                  <a:lnTo>
                    <a:pt x="5055451" y="742492"/>
                  </a:lnTo>
                  <a:lnTo>
                    <a:pt x="5057318" y="740625"/>
                  </a:lnTo>
                  <a:lnTo>
                    <a:pt x="5057775" y="739508"/>
                  </a:lnTo>
                  <a:lnTo>
                    <a:pt x="5057775" y="736879"/>
                  </a:lnTo>
                  <a:close/>
                </a:path>
                <a:path w="6438900" h="1109979">
                  <a:moveTo>
                    <a:pt x="5057775" y="370166"/>
                  </a:moveTo>
                  <a:lnTo>
                    <a:pt x="5057318" y="369049"/>
                  </a:lnTo>
                  <a:lnTo>
                    <a:pt x="5055451" y="367182"/>
                  </a:lnTo>
                  <a:lnTo>
                    <a:pt x="5054333" y="366712"/>
                  </a:lnTo>
                  <a:lnTo>
                    <a:pt x="5051704" y="366712"/>
                  </a:lnTo>
                  <a:lnTo>
                    <a:pt x="5050574" y="367182"/>
                  </a:lnTo>
                  <a:lnTo>
                    <a:pt x="5048720" y="369049"/>
                  </a:lnTo>
                  <a:lnTo>
                    <a:pt x="5048250" y="370166"/>
                  </a:lnTo>
                  <a:lnTo>
                    <a:pt x="5048250" y="372795"/>
                  </a:lnTo>
                  <a:lnTo>
                    <a:pt x="5048720" y="373913"/>
                  </a:lnTo>
                  <a:lnTo>
                    <a:pt x="5050574" y="375780"/>
                  </a:lnTo>
                  <a:lnTo>
                    <a:pt x="5051704" y="376237"/>
                  </a:lnTo>
                  <a:lnTo>
                    <a:pt x="5054333" y="376237"/>
                  </a:lnTo>
                  <a:lnTo>
                    <a:pt x="5055451" y="375780"/>
                  </a:lnTo>
                  <a:lnTo>
                    <a:pt x="5057318" y="373913"/>
                  </a:lnTo>
                  <a:lnTo>
                    <a:pt x="5057775" y="372795"/>
                  </a:lnTo>
                  <a:lnTo>
                    <a:pt x="5057775" y="370166"/>
                  </a:lnTo>
                  <a:close/>
                </a:path>
                <a:path w="6438900" h="1109979">
                  <a:moveTo>
                    <a:pt x="5057775" y="3454"/>
                  </a:moveTo>
                  <a:lnTo>
                    <a:pt x="5057318" y="2336"/>
                  </a:lnTo>
                  <a:lnTo>
                    <a:pt x="5055451" y="469"/>
                  </a:lnTo>
                  <a:lnTo>
                    <a:pt x="5054333" y="0"/>
                  </a:lnTo>
                  <a:lnTo>
                    <a:pt x="5051704" y="0"/>
                  </a:lnTo>
                  <a:lnTo>
                    <a:pt x="5050574" y="469"/>
                  </a:lnTo>
                  <a:lnTo>
                    <a:pt x="5048720" y="2336"/>
                  </a:lnTo>
                  <a:lnTo>
                    <a:pt x="5048250" y="3454"/>
                  </a:lnTo>
                  <a:lnTo>
                    <a:pt x="5048250" y="6083"/>
                  </a:lnTo>
                  <a:lnTo>
                    <a:pt x="5048720" y="7200"/>
                  </a:lnTo>
                  <a:lnTo>
                    <a:pt x="5050574" y="9067"/>
                  </a:lnTo>
                  <a:lnTo>
                    <a:pt x="5051704" y="9525"/>
                  </a:lnTo>
                  <a:lnTo>
                    <a:pt x="5054333" y="9525"/>
                  </a:lnTo>
                  <a:lnTo>
                    <a:pt x="5055451" y="9067"/>
                  </a:lnTo>
                  <a:lnTo>
                    <a:pt x="5057318" y="7200"/>
                  </a:lnTo>
                  <a:lnTo>
                    <a:pt x="5057775" y="6083"/>
                  </a:lnTo>
                  <a:lnTo>
                    <a:pt x="5057775" y="3454"/>
                  </a:lnTo>
                  <a:close/>
                </a:path>
                <a:path w="6438900" h="1109979">
                  <a:moveTo>
                    <a:pt x="5105400" y="1103591"/>
                  </a:moveTo>
                  <a:lnTo>
                    <a:pt x="5104943" y="1102474"/>
                  </a:lnTo>
                  <a:lnTo>
                    <a:pt x="5103076" y="1100607"/>
                  </a:lnTo>
                  <a:lnTo>
                    <a:pt x="5101958" y="1100137"/>
                  </a:lnTo>
                  <a:lnTo>
                    <a:pt x="5099329" y="1100137"/>
                  </a:lnTo>
                  <a:lnTo>
                    <a:pt x="5098212" y="1100607"/>
                  </a:lnTo>
                  <a:lnTo>
                    <a:pt x="5096345" y="1102474"/>
                  </a:lnTo>
                  <a:lnTo>
                    <a:pt x="5095875" y="1103591"/>
                  </a:lnTo>
                  <a:lnTo>
                    <a:pt x="5095875" y="1106220"/>
                  </a:lnTo>
                  <a:lnTo>
                    <a:pt x="5096345" y="1107338"/>
                  </a:lnTo>
                  <a:lnTo>
                    <a:pt x="5098212" y="1109205"/>
                  </a:lnTo>
                  <a:lnTo>
                    <a:pt x="5099329" y="1109662"/>
                  </a:lnTo>
                  <a:lnTo>
                    <a:pt x="5101958" y="1109662"/>
                  </a:lnTo>
                  <a:lnTo>
                    <a:pt x="5103076" y="1109205"/>
                  </a:lnTo>
                  <a:lnTo>
                    <a:pt x="5104943" y="1107338"/>
                  </a:lnTo>
                  <a:lnTo>
                    <a:pt x="5105400" y="1106220"/>
                  </a:lnTo>
                  <a:lnTo>
                    <a:pt x="5105400" y="1103591"/>
                  </a:lnTo>
                  <a:close/>
                </a:path>
                <a:path w="6438900" h="1109979">
                  <a:moveTo>
                    <a:pt x="5105400" y="736879"/>
                  </a:moveTo>
                  <a:lnTo>
                    <a:pt x="5104943" y="735761"/>
                  </a:lnTo>
                  <a:lnTo>
                    <a:pt x="5103076" y="733894"/>
                  </a:lnTo>
                  <a:lnTo>
                    <a:pt x="5101958" y="733425"/>
                  </a:lnTo>
                  <a:lnTo>
                    <a:pt x="5099329" y="733425"/>
                  </a:lnTo>
                  <a:lnTo>
                    <a:pt x="5098212" y="733894"/>
                  </a:lnTo>
                  <a:lnTo>
                    <a:pt x="5096345" y="735761"/>
                  </a:lnTo>
                  <a:lnTo>
                    <a:pt x="5095875" y="736879"/>
                  </a:lnTo>
                  <a:lnTo>
                    <a:pt x="5095875" y="739508"/>
                  </a:lnTo>
                  <a:lnTo>
                    <a:pt x="5096345" y="740625"/>
                  </a:lnTo>
                  <a:lnTo>
                    <a:pt x="5098212" y="742492"/>
                  </a:lnTo>
                  <a:lnTo>
                    <a:pt x="5099329" y="742950"/>
                  </a:lnTo>
                  <a:lnTo>
                    <a:pt x="5101958" y="742950"/>
                  </a:lnTo>
                  <a:lnTo>
                    <a:pt x="5103076" y="742492"/>
                  </a:lnTo>
                  <a:lnTo>
                    <a:pt x="5104943" y="740625"/>
                  </a:lnTo>
                  <a:lnTo>
                    <a:pt x="5105400" y="739508"/>
                  </a:lnTo>
                  <a:lnTo>
                    <a:pt x="5105400" y="736879"/>
                  </a:lnTo>
                  <a:close/>
                </a:path>
                <a:path w="6438900" h="1109979">
                  <a:moveTo>
                    <a:pt x="5105400" y="370166"/>
                  </a:moveTo>
                  <a:lnTo>
                    <a:pt x="5104943" y="369049"/>
                  </a:lnTo>
                  <a:lnTo>
                    <a:pt x="5103076" y="367182"/>
                  </a:lnTo>
                  <a:lnTo>
                    <a:pt x="5101958" y="366712"/>
                  </a:lnTo>
                  <a:lnTo>
                    <a:pt x="5099329" y="366712"/>
                  </a:lnTo>
                  <a:lnTo>
                    <a:pt x="5098212" y="367182"/>
                  </a:lnTo>
                  <a:lnTo>
                    <a:pt x="5096345" y="369049"/>
                  </a:lnTo>
                  <a:lnTo>
                    <a:pt x="5095875" y="370166"/>
                  </a:lnTo>
                  <a:lnTo>
                    <a:pt x="5095875" y="372795"/>
                  </a:lnTo>
                  <a:lnTo>
                    <a:pt x="5096345" y="373913"/>
                  </a:lnTo>
                  <a:lnTo>
                    <a:pt x="5098212" y="375780"/>
                  </a:lnTo>
                  <a:lnTo>
                    <a:pt x="5099329" y="376237"/>
                  </a:lnTo>
                  <a:lnTo>
                    <a:pt x="5101958" y="376237"/>
                  </a:lnTo>
                  <a:lnTo>
                    <a:pt x="5103076" y="375780"/>
                  </a:lnTo>
                  <a:lnTo>
                    <a:pt x="5104943" y="373913"/>
                  </a:lnTo>
                  <a:lnTo>
                    <a:pt x="5105400" y="372795"/>
                  </a:lnTo>
                  <a:lnTo>
                    <a:pt x="5105400" y="370166"/>
                  </a:lnTo>
                  <a:close/>
                </a:path>
                <a:path w="6438900" h="1109979">
                  <a:moveTo>
                    <a:pt x="5105400" y="3454"/>
                  </a:moveTo>
                  <a:lnTo>
                    <a:pt x="5104943" y="2336"/>
                  </a:lnTo>
                  <a:lnTo>
                    <a:pt x="5103076" y="469"/>
                  </a:lnTo>
                  <a:lnTo>
                    <a:pt x="5101958" y="0"/>
                  </a:lnTo>
                  <a:lnTo>
                    <a:pt x="5099329" y="0"/>
                  </a:lnTo>
                  <a:lnTo>
                    <a:pt x="5098212" y="469"/>
                  </a:lnTo>
                  <a:lnTo>
                    <a:pt x="5096345" y="2336"/>
                  </a:lnTo>
                  <a:lnTo>
                    <a:pt x="5095875" y="3454"/>
                  </a:lnTo>
                  <a:lnTo>
                    <a:pt x="5095875" y="6083"/>
                  </a:lnTo>
                  <a:lnTo>
                    <a:pt x="5096345" y="7200"/>
                  </a:lnTo>
                  <a:lnTo>
                    <a:pt x="5098212" y="9067"/>
                  </a:lnTo>
                  <a:lnTo>
                    <a:pt x="5099329" y="9525"/>
                  </a:lnTo>
                  <a:lnTo>
                    <a:pt x="5101958" y="9525"/>
                  </a:lnTo>
                  <a:lnTo>
                    <a:pt x="5103076" y="9067"/>
                  </a:lnTo>
                  <a:lnTo>
                    <a:pt x="5104943" y="7200"/>
                  </a:lnTo>
                  <a:lnTo>
                    <a:pt x="5105400" y="6083"/>
                  </a:lnTo>
                  <a:lnTo>
                    <a:pt x="5105400" y="3454"/>
                  </a:lnTo>
                  <a:close/>
                </a:path>
                <a:path w="6438900" h="1109979">
                  <a:moveTo>
                    <a:pt x="5153025" y="1103591"/>
                  </a:moveTo>
                  <a:lnTo>
                    <a:pt x="5152568" y="1102474"/>
                  </a:lnTo>
                  <a:lnTo>
                    <a:pt x="5150701" y="1100607"/>
                  </a:lnTo>
                  <a:lnTo>
                    <a:pt x="5149583" y="1100137"/>
                  </a:lnTo>
                  <a:lnTo>
                    <a:pt x="5146954" y="1100137"/>
                  </a:lnTo>
                  <a:lnTo>
                    <a:pt x="5145824" y="1100607"/>
                  </a:lnTo>
                  <a:lnTo>
                    <a:pt x="5143970" y="1102474"/>
                  </a:lnTo>
                  <a:lnTo>
                    <a:pt x="5143500" y="1103591"/>
                  </a:lnTo>
                  <a:lnTo>
                    <a:pt x="5143500" y="1106220"/>
                  </a:lnTo>
                  <a:lnTo>
                    <a:pt x="5143970" y="1107338"/>
                  </a:lnTo>
                  <a:lnTo>
                    <a:pt x="5145824" y="1109205"/>
                  </a:lnTo>
                  <a:lnTo>
                    <a:pt x="5146954" y="1109662"/>
                  </a:lnTo>
                  <a:lnTo>
                    <a:pt x="5149583" y="1109662"/>
                  </a:lnTo>
                  <a:lnTo>
                    <a:pt x="5150701" y="1109205"/>
                  </a:lnTo>
                  <a:lnTo>
                    <a:pt x="5152568" y="1107338"/>
                  </a:lnTo>
                  <a:lnTo>
                    <a:pt x="5153025" y="1106220"/>
                  </a:lnTo>
                  <a:lnTo>
                    <a:pt x="5153025" y="1103591"/>
                  </a:lnTo>
                  <a:close/>
                </a:path>
                <a:path w="6438900" h="1109979">
                  <a:moveTo>
                    <a:pt x="5153025" y="736879"/>
                  </a:moveTo>
                  <a:lnTo>
                    <a:pt x="5152568" y="735761"/>
                  </a:lnTo>
                  <a:lnTo>
                    <a:pt x="5150701" y="733894"/>
                  </a:lnTo>
                  <a:lnTo>
                    <a:pt x="5149583" y="733425"/>
                  </a:lnTo>
                  <a:lnTo>
                    <a:pt x="5146954" y="733425"/>
                  </a:lnTo>
                  <a:lnTo>
                    <a:pt x="5145824" y="733894"/>
                  </a:lnTo>
                  <a:lnTo>
                    <a:pt x="5143970" y="735761"/>
                  </a:lnTo>
                  <a:lnTo>
                    <a:pt x="5143500" y="736879"/>
                  </a:lnTo>
                  <a:lnTo>
                    <a:pt x="5143500" y="739508"/>
                  </a:lnTo>
                  <a:lnTo>
                    <a:pt x="5143970" y="740625"/>
                  </a:lnTo>
                  <a:lnTo>
                    <a:pt x="5145824" y="742492"/>
                  </a:lnTo>
                  <a:lnTo>
                    <a:pt x="5146954" y="742950"/>
                  </a:lnTo>
                  <a:lnTo>
                    <a:pt x="5149583" y="742950"/>
                  </a:lnTo>
                  <a:lnTo>
                    <a:pt x="5150701" y="742492"/>
                  </a:lnTo>
                  <a:lnTo>
                    <a:pt x="5152568" y="740625"/>
                  </a:lnTo>
                  <a:lnTo>
                    <a:pt x="5153025" y="739508"/>
                  </a:lnTo>
                  <a:lnTo>
                    <a:pt x="5153025" y="736879"/>
                  </a:lnTo>
                  <a:close/>
                </a:path>
                <a:path w="6438900" h="1109979">
                  <a:moveTo>
                    <a:pt x="5153025" y="370166"/>
                  </a:moveTo>
                  <a:lnTo>
                    <a:pt x="5152568" y="369049"/>
                  </a:lnTo>
                  <a:lnTo>
                    <a:pt x="5150701" y="367182"/>
                  </a:lnTo>
                  <a:lnTo>
                    <a:pt x="5149583" y="366712"/>
                  </a:lnTo>
                  <a:lnTo>
                    <a:pt x="5146954" y="366712"/>
                  </a:lnTo>
                  <a:lnTo>
                    <a:pt x="5145824" y="367182"/>
                  </a:lnTo>
                  <a:lnTo>
                    <a:pt x="5143970" y="369049"/>
                  </a:lnTo>
                  <a:lnTo>
                    <a:pt x="5143500" y="370166"/>
                  </a:lnTo>
                  <a:lnTo>
                    <a:pt x="5143500" y="372795"/>
                  </a:lnTo>
                  <a:lnTo>
                    <a:pt x="5143970" y="373913"/>
                  </a:lnTo>
                  <a:lnTo>
                    <a:pt x="5145824" y="375780"/>
                  </a:lnTo>
                  <a:lnTo>
                    <a:pt x="5146954" y="376237"/>
                  </a:lnTo>
                  <a:lnTo>
                    <a:pt x="5149583" y="376237"/>
                  </a:lnTo>
                  <a:lnTo>
                    <a:pt x="5150701" y="375780"/>
                  </a:lnTo>
                  <a:lnTo>
                    <a:pt x="5152568" y="373913"/>
                  </a:lnTo>
                  <a:lnTo>
                    <a:pt x="5153025" y="372795"/>
                  </a:lnTo>
                  <a:lnTo>
                    <a:pt x="5153025" y="370166"/>
                  </a:lnTo>
                  <a:close/>
                </a:path>
                <a:path w="6438900" h="1109979">
                  <a:moveTo>
                    <a:pt x="5153025" y="3454"/>
                  </a:moveTo>
                  <a:lnTo>
                    <a:pt x="5152568" y="2336"/>
                  </a:lnTo>
                  <a:lnTo>
                    <a:pt x="5150701" y="469"/>
                  </a:lnTo>
                  <a:lnTo>
                    <a:pt x="5149583" y="0"/>
                  </a:lnTo>
                  <a:lnTo>
                    <a:pt x="5146954" y="0"/>
                  </a:lnTo>
                  <a:lnTo>
                    <a:pt x="5145824" y="469"/>
                  </a:lnTo>
                  <a:lnTo>
                    <a:pt x="5143970" y="2336"/>
                  </a:lnTo>
                  <a:lnTo>
                    <a:pt x="5143500" y="3454"/>
                  </a:lnTo>
                  <a:lnTo>
                    <a:pt x="5143500" y="6083"/>
                  </a:lnTo>
                  <a:lnTo>
                    <a:pt x="5143970" y="7200"/>
                  </a:lnTo>
                  <a:lnTo>
                    <a:pt x="5145824" y="9067"/>
                  </a:lnTo>
                  <a:lnTo>
                    <a:pt x="5146954" y="9525"/>
                  </a:lnTo>
                  <a:lnTo>
                    <a:pt x="5149583" y="9525"/>
                  </a:lnTo>
                  <a:lnTo>
                    <a:pt x="5150701" y="9067"/>
                  </a:lnTo>
                  <a:lnTo>
                    <a:pt x="5152568" y="7200"/>
                  </a:lnTo>
                  <a:lnTo>
                    <a:pt x="5153025" y="6083"/>
                  </a:lnTo>
                  <a:lnTo>
                    <a:pt x="5153025" y="3454"/>
                  </a:lnTo>
                  <a:close/>
                </a:path>
                <a:path w="6438900" h="1109979">
                  <a:moveTo>
                    <a:pt x="5200650" y="1103591"/>
                  </a:moveTo>
                  <a:lnTo>
                    <a:pt x="5200193" y="1102474"/>
                  </a:lnTo>
                  <a:lnTo>
                    <a:pt x="5198326" y="1100607"/>
                  </a:lnTo>
                  <a:lnTo>
                    <a:pt x="5197208" y="1100137"/>
                  </a:lnTo>
                  <a:lnTo>
                    <a:pt x="5194579" y="1100137"/>
                  </a:lnTo>
                  <a:lnTo>
                    <a:pt x="5193449" y="1100607"/>
                  </a:lnTo>
                  <a:lnTo>
                    <a:pt x="5191595" y="1102474"/>
                  </a:lnTo>
                  <a:lnTo>
                    <a:pt x="5191125" y="1103591"/>
                  </a:lnTo>
                  <a:lnTo>
                    <a:pt x="5191125" y="1106220"/>
                  </a:lnTo>
                  <a:lnTo>
                    <a:pt x="5191595" y="1107338"/>
                  </a:lnTo>
                  <a:lnTo>
                    <a:pt x="5193449" y="1109205"/>
                  </a:lnTo>
                  <a:lnTo>
                    <a:pt x="5194579" y="1109662"/>
                  </a:lnTo>
                  <a:lnTo>
                    <a:pt x="5197208" y="1109662"/>
                  </a:lnTo>
                  <a:lnTo>
                    <a:pt x="5198326" y="1109205"/>
                  </a:lnTo>
                  <a:lnTo>
                    <a:pt x="5200193" y="1107338"/>
                  </a:lnTo>
                  <a:lnTo>
                    <a:pt x="5200650" y="1106220"/>
                  </a:lnTo>
                  <a:lnTo>
                    <a:pt x="5200650" y="1103591"/>
                  </a:lnTo>
                  <a:close/>
                </a:path>
                <a:path w="6438900" h="1109979">
                  <a:moveTo>
                    <a:pt x="5200650" y="736879"/>
                  </a:moveTo>
                  <a:lnTo>
                    <a:pt x="5200193" y="735761"/>
                  </a:lnTo>
                  <a:lnTo>
                    <a:pt x="5198326" y="733894"/>
                  </a:lnTo>
                  <a:lnTo>
                    <a:pt x="5197208" y="733425"/>
                  </a:lnTo>
                  <a:lnTo>
                    <a:pt x="5194579" y="733425"/>
                  </a:lnTo>
                  <a:lnTo>
                    <a:pt x="5193449" y="733894"/>
                  </a:lnTo>
                  <a:lnTo>
                    <a:pt x="5191595" y="735761"/>
                  </a:lnTo>
                  <a:lnTo>
                    <a:pt x="5191125" y="736879"/>
                  </a:lnTo>
                  <a:lnTo>
                    <a:pt x="5191125" y="739508"/>
                  </a:lnTo>
                  <a:lnTo>
                    <a:pt x="5191595" y="740625"/>
                  </a:lnTo>
                  <a:lnTo>
                    <a:pt x="5193449" y="742492"/>
                  </a:lnTo>
                  <a:lnTo>
                    <a:pt x="5194579" y="742950"/>
                  </a:lnTo>
                  <a:lnTo>
                    <a:pt x="5197208" y="742950"/>
                  </a:lnTo>
                  <a:lnTo>
                    <a:pt x="5198326" y="742492"/>
                  </a:lnTo>
                  <a:lnTo>
                    <a:pt x="5200193" y="740625"/>
                  </a:lnTo>
                  <a:lnTo>
                    <a:pt x="5200650" y="739508"/>
                  </a:lnTo>
                  <a:lnTo>
                    <a:pt x="5200650" y="736879"/>
                  </a:lnTo>
                  <a:close/>
                </a:path>
                <a:path w="6438900" h="1109979">
                  <a:moveTo>
                    <a:pt x="5200650" y="370166"/>
                  </a:moveTo>
                  <a:lnTo>
                    <a:pt x="5200193" y="369049"/>
                  </a:lnTo>
                  <a:lnTo>
                    <a:pt x="5198326" y="367182"/>
                  </a:lnTo>
                  <a:lnTo>
                    <a:pt x="5197208" y="366712"/>
                  </a:lnTo>
                  <a:lnTo>
                    <a:pt x="5194579" y="366712"/>
                  </a:lnTo>
                  <a:lnTo>
                    <a:pt x="5193449" y="367182"/>
                  </a:lnTo>
                  <a:lnTo>
                    <a:pt x="5191595" y="369049"/>
                  </a:lnTo>
                  <a:lnTo>
                    <a:pt x="5191125" y="370166"/>
                  </a:lnTo>
                  <a:lnTo>
                    <a:pt x="5191125" y="372795"/>
                  </a:lnTo>
                  <a:lnTo>
                    <a:pt x="5191595" y="373913"/>
                  </a:lnTo>
                  <a:lnTo>
                    <a:pt x="5193449" y="375780"/>
                  </a:lnTo>
                  <a:lnTo>
                    <a:pt x="5194579" y="376237"/>
                  </a:lnTo>
                  <a:lnTo>
                    <a:pt x="5197208" y="376237"/>
                  </a:lnTo>
                  <a:lnTo>
                    <a:pt x="5198326" y="375780"/>
                  </a:lnTo>
                  <a:lnTo>
                    <a:pt x="5200193" y="373913"/>
                  </a:lnTo>
                  <a:lnTo>
                    <a:pt x="5200650" y="372795"/>
                  </a:lnTo>
                  <a:lnTo>
                    <a:pt x="5200650" y="370166"/>
                  </a:lnTo>
                  <a:close/>
                </a:path>
                <a:path w="6438900" h="1109979">
                  <a:moveTo>
                    <a:pt x="5200650" y="3454"/>
                  </a:moveTo>
                  <a:lnTo>
                    <a:pt x="5200193" y="2336"/>
                  </a:lnTo>
                  <a:lnTo>
                    <a:pt x="5198326" y="469"/>
                  </a:lnTo>
                  <a:lnTo>
                    <a:pt x="5197208" y="0"/>
                  </a:lnTo>
                  <a:lnTo>
                    <a:pt x="5194579" y="0"/>
                  </a:lnTo>
                  <a:lnTo>
                    <a:pt x="5193449" y="469"/>
                  </a:lnTo>
                  <a:lnTo>
                    <a:pt x="5191595" y="2336"/>
                  </a:lnTo>
                  <a:lnTo>
                    <a:pt x="5191125" y="3454"/>
                  </a:lnTo>
                  <a:lnTo>
                    <a:pt x="5191125" y="6083"/>
                  </a:lnTo>
                  <a:lnTo>
                    <a:pt x="5191595" y="7200"/>
                  </a:lnTo>
                  <a:lnTo>
                    <a:pt x="5193449" y="9067"/>
                  </a:lnTo>
                  <a:lnTo>
                    <a:pt x="5194579" y="9525"/>
                  </a:lnTo>
                  <a:lnTo>
                    <a:pt x="5197208" y="9525"/>
                  </a:lnTo>
                  <a:lnTo>
                    <a:pt x="5198326" y="9067"/>
                  </a:lnTo>
                  <a:lnTo>
                    <a:pt x="5200193" y="7200"/>
                  </a:lnTo>
                  <a:lnTo>
                    <a:pt x="5200650" y="6083"/>
                  </a:lnTo>
                  <a:lnTo>
                    <a:pt x="5200650" y="3454"/>
                  </a:lnTo>
                  <a:close/>
                </a:path>
                <a:path w="6438900" h="1109979">
                  <a:moveTo>
                    <a:pt x="5248275" y="1103591"/>
                  </a:moveTo>
                  <a:lnTo>
                    <a:pt x="5247818" y="1102474"/>
                  </a:lnTo>
                  <a:lnTo>
                    <a:pt x="5245951" y="1100607"/>
                  </a:lnTo>
                  <a:lnTo>
                    <a:pt x="5244833" y="1100137"/>
                  </a:lnTo>
                  <a:lnTo>
                    <a:pt x="5242204" y="1100137"/>
                  </a:lnTo>
                  <a:lnTo>
                    <a:pt x="5241074" y="1100607"/>
                  </a:lnTo>
                  <a:lnTo>
                    <a:pt x="5239220" y="1102474"/>
                  </a:lnTo>
                  <a:lnTo>
                    <a:pt x="5238750" y="1103591"/>
                  </a:lnTo>
                  <a:lnTo>
                    <a:pt x="5238750" y="1106220"/>
                  </a:lnTo>
                  <a:lnTo>
                    <a:pt x="5239220" y="1107338"/>
                  </a:lnTo>
                  <a:lnTo>
                    <a:pt x="5241074" y="1109205"/>
                  </a:lnTo>
                  <a:lnTo>
                    <a:pt x="5242204" y="1109662"/>
                  </a:lnTo>
                  <a:lnTo>
                    <a:pt x="5244833" y="1109662"/>
                  </a:lnTo>
                  <a:lnTo>
                    <a:pt x="5245951" y="1109205"/>
                  </a:lnTo>
                  <a:lnTo>
                    <a:pt x="5247818" y="1107338"/>
                  </a:lnTo>
                  <a:lnTo>
                    <a:pt x="5248275" y="1106220"/>
                  </a:lnTo>
                  <a:lnTo>
                    <a:pt x="5248275" y="1103591"/>
                  </a:lnTo>
                  <a:close/>
                </a:path>
                <a:path w="6438900" h="1109979">
                  <a:moveTo>
                    <a:pt x="5248275" y="736879"/>
                  </a:moveTo>
                  <a:lnTo>
                    <a:pt x="5247818" y="735761"/>
                  </a:lnTo>
                  <a:lnTo>
                    <a:pt x="5245951" y="733894"/>
                  </a:lnTo>
                  <a:lnTo>
                    <a:pt x="5244833" y="733425"/>
                  </a:lnTo>
                  <a:lnTo>
                    <a:pt x="5242204" y="733425"/>
                  </a:lnTo>
                  <a:lnTo>
                    <a:pt x="5241074" y="733894"/>
                  </a:lnTo>
                  <a:lnTo>
                    <a:pt x="5239220" y="735761"/>
                  </a:lnTo>
                  <a:lnTo>
                    <a:pt x="5238750" y="736879"/>
                  </a:lnTo>
                  <a:lnTo>
                    <a:pt x="5238750" y="739508"/>
                  </a:lnTo>
                  <a:lnTo>
                    <a:pt x="5239220" y="740625"/>
                  </a:lnTo>
                  <a:lnTo>
                    <a:pt x="5241074" y="742492"/>
                  </a:lnTo>
                  <a:lnTo>
                    <a:pt x="5242204" y="742950"/>
                  </a:lnTo>
                  <a:lnTo>
                    <a:pt x="5244833" y="742950"/>
                  </a:lnTo>
                  <a:lnTo>
                    <a:pt x="5245951" y="742492"/>
                  </a:lnTo>
                  <a:lnTo>
                    <a:pt x="5247818" y="740625"/>
                  </a:lnTo>
                  <a:lnTo>
                    <a:pt x="5248275" y="739508"/>
                  </a:lnTo>
                  <a:lnTo>
                    <a:pt x="5248275" y="736879"/>
                  </a:lnTo>
                  <a:close/>
                </a:path>
                <a:path w="6438900" h="1109979">
                  <a:moveTo>
                    <a:pt x="5248275" y="370166"/>
                  </a:moveTo>
                  <a:lnTo>
                    <a:pt x="5247818" y="369049"/>
                  </a:lnTo>
                  <a:lnTo>
                    <a:pt x="5245951" y="367182"/>
                  </a:lnTo>
                  <a:lnTo>
                    <a:pt x="5244833" y="366712"/>
                  </a:lnTo>
                  <a:lnTo>
                    <a:pt x="5242204" y="366712"/>
                  </a:lnTo>
                  <a:lnTo>
                    <a:pt x="5241074" y="367182"/>
                  </a:lnTo>
                  <a:lnTo>
                    <a:pt x="5239220" y="369049"/>
                  </a:lnTo>
                  <a:lnTo>
                    <a:pt x="5238750" y="370166"/>
                  </a:lnTo>
                  <a:lnTo>
                    <a:pt x="5238750" y="372795"/>
                  </a:lnTo>
                  <a:lnTo>
                    <a:pt x="5239220" y="373913"/>
                  </a:lnTo>
                  <a:lnTo>
                    <a:pt x="5241074" y="375780"/>
                  </a:lnTo>
                  <a:lnTo>
                    <a:pt x="5242204" y="376237"/>
                  </a:lnTo>
                  <a:lnTo>
                    <a:pt x="5244833" y="376237"/>
                  </a:lnTo>
                  <a:lnTo>
                    <a:pt x="5245951" y="375780"/>
                  </a:lnTo>
                  <a:lnTo>
                    <a:pt x="5247818" y="373913"/>
                  </a:lnTo>
                  <a:lnTo>
                    <a:pt x="5248275" y="372795"/>
                  </a:lnTo>
                  <a:lnTo>
                    <a:pt x="5248275" y="370166"/>
                  </a:lnTo>
                  <a:close/>
                </a:path>
                <a:path w="6438900" h="1109979">
                  <a:moveTo>
                    <a:pt x="5248275" y="3454"/>
                  </a:moveTo>
                  <a:lnTo>
                    <a:pt x="5247818" y="2336"/>
                  </a:lnTo>
                  <a:lnTo>
                    <a:pt x="5245951" y="469"/>
                  </a:lnTo>
                  <a:lnTo>
                    <a:pt x="5244833" y="0"/>
                  </a:lnTo>
                  <a:lnTo>
                    <a:pt x="5242204" y="0"/>
                  </a:lnTo>
                  <a:lnTo>
                    <a:pt x="5241074" y="469"/>
                  </a:lnTo>
                  <a:lnTo>
                    <a:pt x="5239220" y="2336"/>
                  </a:lnTo>
                  <a:lnTo>
                    <a:pt x="5238750" y="3454"/>
                  </a:lnTo>
                  <a:lnTo>
                    <a:pt x="5238750" y="6083"/>
                  </a:lnTo>
                  <a:lnTo>
                    <a:pt x="5239220" y="7200"/>
                  </a:lnTo>
                  <a:lnTo>
                    <a:pt x="5241074" y="9067"/>
                  </a:lnTo>
                  <a:lnTo>
                    <a:pt x="5242204" y="9525"/>
                  </a:lnTo>
                  <a:lnTo>
                    <a:pt x="5244833" y="9525"/>
                  </a:lnTo>
                  <a:lnTo>
                    <a:pt x="5245951" y="9067"/>
                  </a:lnTo>
                  <a:lnTo>
                    <a:pt x="5247818" y="7200"/>
                  </a:lnTo>
                  <a:lnTo>
                    <a:pt x="5248275" y="6083"/>
                  </a:lnTo>
                  <a:lnTo>
                    <a:pt x="5248275" y="3454"/>
                  </a:lnTo>
                  <a:close/>
                </a:path>
                <a:path w="6438900" h="1109979">
                  <a:moveTo>
                    <a:pt x="5295900" y="1103591"/>
                  </a:moveTo>
                  <a:lnTo>
                    <a:pt x="5295443" y="1102474"/>
                  </a:lnTo>
                  <a:lnTo>
                    <a:pt x="5293576" y="1100607"/>
                  </a:lnTo>
                  <a:lnTo>
                    <a:pt x="5292458" y="1100137"/>
                  </a:lnTo>
                  <a:lnTo>
                    <a:pt x="5289829" y="1100137"/>
                  </a:lnTo>
                  <a:lnTo>
                    <a:pt x="5288699" y="1100607"/>
                  </a:lnTo>
                  <a:lnTo>
                    <a:pt x="5286845" y="1102474"/>
                  </a:lnTo>
                  <a:lnTo>
                    <a:pt x="5286375" y="1103591"/>
                  </a:lnTo>
                  <a:lnTo>
                    <a:pt x="5286375" y="1106220"/>
                  </a:lnTo>
                  <a:lnTo>
                    <a:pt x="5286845" y="1107338"/>
                  </a:lnTo>
                  <a:lnTo>
                    <a:pt x="5288699" y="1109205"/>
                  </a:lnTo>
                  <a:lnTo>
                    <a:pt x="5289829" y="1109662"/>
                  </a:lnTo>
                  <a:lnTo>
                    <a:pt x="5292458" y="1109662"/>
                  </a:lnTo>
                  <a:lnTo>
                    <a:pt x="5293576" y="1109205"/>
                  </a:lnTo>
                  <a:lnTo>
                    <a:pt x="5295443" y="1107338"/>
                  </a:lnTo>
                  <a:lnTo>
                    <a:pt x="5295900" y="1106220"/>
                  </a:lnTo>
                  <a:lnTo>
                    <a:pt x="5295900" y="1103591"/>
                  </a:lnTo>
                  <a:close/>
                </a:path>
                <a:path w="6438900" h="1109979">
                  <a:moveTo>
                    <a:pt x="5295900" y="736879"/>
                  </a:moveTo>
                  <a:lnTo>
                    <a:pt x="5295443" y="735761"/>
                  </a:lnTo>
                  <a:lnTo>
                    <a:pt x="5293576" y="733894"/>
                  </a:lnTo>
                  <a:lnTo>
                    <a:pt x="5292458" y="733425"/>
                  </a:lnTo>
                  <a:lnTo>
                    <a:pt x="5289829" y="733425"/>
                  </a:lnTo>
                  <a:lnTo>
                    <a:pt x="5288699" y="733894"/>
                  </a:lnTo>
                  <a:lnTo>
                    <a:pt x="5286845" y="735761"/>
                  </a:lnTo>
                  <a:lnTo>
                    <a:pt x="5286375" y="736879"/>
                  </a:lnTo>
                  <a:lnTo>
                    <a:pt x="5286375" y="739508"/>
                  </a:lnTo>
                  <a:lnTo>
                    <a:pt x="5286845" y="740625"/>
                  </a:lnTo>
                  <a:lnTo>
                    <a:pt x="5288699" y="742492"/>
                  </a:lnTo>
                  <a:lnTo>
                    <a:pt x="5289829" y="742950"/>
                  </a:lnTo>
                  <a:lnTo>
                    <a:pt x="5292458" y="742950"/>
                  </a:lnTo>
                  <a:lnTo>
                    <a:pt x="5293576" y="742492"/>
                  </a:lnTo>
                  <a:lnTo>
                    <a:pt x="5295443" y="740625"/>
                  </a:lnTo>
                  <a:lnTo>
                    <a:pt x="5295900" y="739508"/>
                  </a:lnTo>
                  <a:lnTo>
                    <a:pt x="5295900" y="736879"/>
                  </a:lnTo>
                  <a:close/>
                </a:path>
                <a:path w="6438900" h="1109979">
                  <a:moveTo>
                    <a:pt x="5295900" y="370166"/>
                  </a:moveTo>
                  <a:lnTo>
                    <a:pt x="5295443" y="369049"/>
                  </a:lnTo>
                  <a:lnTo>
                    <a:pt x="5293576" y="367182"/>
                  </a:lnTo>
                  <a:lnTo>
                    <a:pt x="5292458" y="366712"/>
                  </a:lnTo>
                  <a:lnTo>
                    <a:pt x="5289829" y="366712"/>
                  </a:lnTo>
                  <a:lnTo>
                    <a:pt x="5288699" y="367182"/>
                  </a:lnTo>
                  <a:lnTo>
                    <a:pt x="5286845" y="369049"/>
                  </a:lnTo>
                  <a:lnTo>
                    <a:pt x="5286375" y="370166"/>
                  </a:lnTo>
                  <a:lnTo>
                    <a:pt x="5286375" y="372795"/>
                  </a:lnTo>
                  <a:lnTo>
                    <a:pt x="5286845" y="373913"/>
                  </a:lnTo>
                  <a:lnTo>
                    <a:pt x="5288699" y="375780"/>
                  </a:lnTo>
                  <a:lnTo>
                    <a:pt x="5289829" y="376237"/>
                  </a:lnTo>
                  <a:lnTo>
                    <a:pt x="5292458" y="376237"/>
                  </a:lnTo>
                  <a:lnTo>
                    <a:pt x="5293576" y="375780"/>
                  </a:lnTo>
                  <a:lnTo>
                    <a:pt x="5295443" y="373913"/>
                  </a:lnTo>
                  <a:lnTo>
                    <a:pt x="5295900" y="372795"/>
                  </a:lnTo>
                  <a:lnTo>
                    <a:pt x="5295900" y="370166"/>
                  </a:lnTo>
                  <a:close/>
                </a:path>
                <a:path w="6438900" h="1109979">
                  <a:moveTo>
                    <a:pt x="5295900" y="3454"/>
                  </a:moveTo>
                  <a:lnTo>
                    <a:pt x="5295443" y="2336"/>
                  </a:lnTo>
                  <a:lnTo>
                    <a:pt x="5293576" y="469"/>
                  </a:lnTo>
                  <a:lnTo>
                    <a:pt x="5292458" y="0"/>
                  </a:lnTo>
                  <a:lnTo>
                    <a:pt x="5289829" y="0"/>
                  </a:lnTo>
                  <a:lnTo>
                    <a:pt x="5288699" y="469"/>
                  </a:lnTo>
                  <a:lnTo>
                    <a:pt x="5286845" y="2336"/>
                  </a:lnTo>
                  <a:lnTo>
                    <a:pt x="5286375" y="3454"/>
                  </a:lnTo>
                  <a:lnTo>
                    <a:pt x="5286375" y="6083"/>
                  </a:lnTo>
                  <a:lnTo>
                    <a:pt x="5286845" y="7200"/>
                  </a:lnTo>
                  <a:lnTo>
                    <a:pt x="5288699" y="9067"/>
                  </a:lnTo>
                  <a:lnTo>
                    <a:pt x="5289829" y="9525"/>
                  </a:lnTo>
                  <a:lnTo>
                    <a:pt x="5292458" y="9525"/>
                  </a:lnTo>
                  <a:lnTo>
                    <a:pt x="5293576" y="9067"/>
                  </a:lnTo>
                  <a:lnTo>
                    <a:pt x="5295443" y="7200"/>
                  </a:lnTo>
                  <a:lnTo>
                    <a:pt x="5295900" y="6083"/>
                  </a:lnTo>
                  <a:lnTo>
                    <a:pt x="5295900" y="3454"/>
                  </a:lnTo>
                  <a:close/>
                </a:path>
                <a:path w="6438900" h="1109979">
                  <a:moveTo>
                    <a:pt x="5343525" y="1103591"/>
                  </a:moveTo>
                  <a:lnTo>
                    <a:pt x="5343068" y="1102474"/>
                  </a:lnTo>
                  <a:lnTo>
                    <a:pt x="5341201" y="1100607"/>
                  </a:lnTo>
                  <a:lnTo>
                    <a:pt x="5340083" y="1100137"/>
                  </a:lnTo>
                  <a:lnTo>
                    <a:pt x="5337454" y="1100137"/>
                  </a:lnTo>
                  <a:lnTo>
                    <a:pt x="5336324" y="1100607"/>
                  </a:lnTo>
                  <a:lnTo>
                    <a:pt x="5334470" y="1102474"/>
                  </a:lnTo>
                  <a:lnTo>
                    <a:pt x="5334000" y="1103591"/>
                  </a:lnTo>
                  <a:lnTo>
                    <a:pt x="5334000" y="1106220"/>
                  </a:lnTo>
                  <a:lnTo>
                    <a:pt x="5334470" y="1107338"/>
                  </a:lnTo>
                  <a:lnTo>
                    <a:pt x="5336324" y="1109205"/>
                  </a:lnTo>
                  <a:lnTo>
                    <a:pt x="5337454" y="1109662"/>
                  </a:lnTo>
                  <a:lnTo>
                    <a:pt x="5340083" y="1109662"/>
                  </a:lnTo>
                  <a:lnTo>
                    <a:pt x="5341201" y="1109205"/>
                  </a:lnTo>
                  <a:lnTo>
                    <a:pt x="5343068" y="1107338"/>
                  </a:lnTo>
                  <a:lnTo>
                    <a:pt x="5343525" y="1106220"/>
                  </a:lnTo>
                  <a:lnTo>
                    <a:pt x="5343525" y="1103591"/>
                  </a:lnTo>
                  <a:close/>
                </a:path>
                <a:path w="6438900" h="1109979">
                  <a:moveTo>
                    <a:pt x="5343525" y="736879"/>
                  </a:moveTo>
                  <a:lnTo>
                    <a:pt x="5343068" y="735761"/>
                  </a:lnTo>
                  <a:lnTo>
                    <a:pt x="5341201" y="733894"/>
                  </a:lnTo>
                  <a:lnTo>
                    <a:pt x="5340083" y="733425"/>
                  </a:lnTo>
                  <a:lnTo>
                    <a:pt x="5337454" y="733425"/>
                  </a:lnTo>
                  <a:lnTo>
                    <a:pt x="5336324" y="733894"/>
                  </a:lnTo>
                  <a:lnTo>
                    <a:pt x="5334470" y="735761"/>
                  </a:lnTo>
                  <a:lnTo>
                    <a:pt x="5334000" y="736879"/>
                  </a:lnTo>
                  <a:lnTo>
                    <a:pt x="5334000" y="739508"/>
                  </a:lnTo>
                  <a:lnTo>
                    <a:pt x="5334470" y="740625"/>
                  </a:lnTo>
                  <a:lnTo>
                    <a:pt x="5336324" y="742492"/>
                  </a:lnTo>
                  <a:lnTo>
                    <a:pt x="5337454" y="742950"/>
                  </a:lnTo>
                  <a:lnTo>
                    <a:pt x="5340083" y="742950"/>
                  </a:lnTo>
                  <a:lnTo>
                    <a:pt x="5341201" y="742492"/>
                  </a:lnTo>
                  <a:lnTo>
                    <a:pt x="5343068" y="740625"/>
                  </a:lnTo>
                  <a:lnTo>
                    <a:pt x="5343525" y="739508"/>
                  </a:lnTo>
                  <a:lnTo>
                    <a:pt x="5343525" y="736879"/>
                  </a:lnTo>
                  <a:close/>
                </a:path>
                <a:path w="6438900" h="1109979">
                  <a:moveTo>
                    <a:pt x="5343525" y="370166"/>
                  </a:moveTo>
                  <a:lnTo>
                    <a:pt x="5343068" y="369049"/>
                  </a:lnTo>
                  <a:lnTo>
                    <a:pt x="5341201" y="367182"/>
                  </a:lnTo>
                  <a:lnTo>
                    <a:pt x="5340083" y="366712"/>
                  </a:lnTo>
                  <a:lnTo>
                    <a:pt x="5337454" y="366712"/>
                  </a:lnTo>
                  <a:lnTo>
                    <a:pt x="5336324" y="367182"/>
                  </a:lnTo>
                  <a:lnTo>
                    <a:pt x="5334470" y="369049"/>
                  </a:lnTo>
                  <a:lnTo>
                    <a:pt x="5334000" y="370166"/>
                  </a:lnTo>
                  <a:lnTo>
                    <a:pt x="5334000" y="372795"/>
                  </a:lnTo>
                  <a:lnTo>
                    <a:pt x="5334470" y="373913"/>
                  </a:lnTo>
                  <a:lnTo>
                    <a:pt x="5336324" y="375780"/>
                  </a:lnTo>
                  <a:lnTo>
                    <a:pt x="5337454" y="376237"/>
                  </a:lnTo>
                  <a:lnTo>
                    <a:pt x="5340083" y="376237"/>
                  </a:lnTo>
                  <a:lnTo>
                    <a:pt x="5341201" y="375780"/>
                  </a:lnTo>
                  <a:lnTo>
                    <a:pt x="5343068" y="373913"/>
                  </a:lnTo>
                  <a:lnTo>
                    <a:pt x="5343525" y="372795"/>
                  </a:lnTo>
                  <a:lnTo>
                    <a:pt x="5343525" y="370166"/>
                  </a:lnTo>
                  <a:close/>
                </a:path>
                <a:path w="6438900" h="1109979">
                  <a:moveTo>
                    <a:pt x="5343525" y="3454"/>
                  </a:moveTo>
                  <a:lnTo>
                    <a:pt x="5343068" y="2336"/>
                  </a:lnTo>
                  <a:lnTo>
                    <a:pt x="5341201" y="469"/>
                  </a:lnTo>
                  <a:lnTo>
                    <a:pt x="5340083" y="0"/>
                  </a:lnTo>
                  <a:lnTo>
                    <a:pt x="5337454" y="0"/>
                  </a:lnTo>
                  <a:lnTo>
                    <a:pt x="5336324" y="469"/>
                  </a:lnTo>
                  <a:lnTo>
                    <a:pt x="5334470" y="2336"/>
                  </a:lnTo>
                  <a:lnTo>
                    <a:pt x="5334000" y="3454"/>
                  </a:lnTo>
                  <a:lnTo>
                    <a:pt x="5334000" y="6083"/>
                  </a:lnTo>
                  <a:lnTo>
                    <a:pt x="5334470" y="7200"/>
                  </a:lnTo>
                  <a:lnTo>
                    <a:pt x="5336324" y="9067"/>
                  </a:lnTo>
                  <a:lnTo>
                    <a:pt x="5337454" y="9525"/>
                  </a:lnTo>
                  <a:lnTo>
                    <a:pt x="5340083" y="9525"/>
                  </a:lnTo>
                  <a:lnTo>
                    <a:pt x="5341201" y="9067"/>
                  </a:lnTo>
                  <a:lnTo>
                    <a:pt x="5343068" y="7200"/>
                  </a:lnTo>
                  <a:lnTo>
                    <a:pt x="5343525" y="6083"/>
                  </a:lnTo>
                  <a:lnTo>
                    <a:pt x="5343525" y="3454"/>
                  </a:lnTo>
                  <a:close/>
                </a:path>
                <a:path w="6438900" h="1109979">
                  <a:moveTo>
                    <a:pt x="5391150" y="1103591"/>
                  </a:moveTo>
                  <a:lnTo>
                    <a:pt x="5390693" y="1102474"/>
                  </a:lnTo>
                  <a:lnTo>
                    <a:pt x="5388826" y="1100607"/>
                  </a:lnTo>
                  <a:lnTo>
                    <a:pt x="5387708" y="1100137"/>
                  </a:lnTo>
                  <a:lnTo>
                    <a:pt x="5385079" y="1100137"/>
                  </a:lnTo>
                  <a:lnTo>
                    <a:pt x="5383949" y="1100607"/>
                  </a:lnTo>
                  <a:lnTo>
                    <a:pt x="5382095" y="1102474"/>
                  </a:lnTo>
                  <a:lnTo>
                    <a:pt x="5381625" y="1103591"/>
                  </a:lnTo>
                  <a:lnTo>
                    <a:pt x="5381625" y="1106220"/>
                  </a:lnTo>
                  <a:lnTo>
                    <a:pt x="5382095" y="1107338"/>
                  </a:lnTo>
                  <a:lnTo>
                    <a:pt x="5383949" y="1109205"/>
                  </a:lnTo>
                  <a:lnTo>
                    <a:pt x="5385079" y="1109662"/>
                  </a:lnTo>
                  <a:lnTo>
                    <a:pt x="5387708" y="1109662"/>
                  </a:lnTo>
                  <a:lnTo>
                    <a:pt x="5388826" y="1109205"/>
                  </a:lnTo>
                  <a:lnTo>
                    <a:pt x="5390693" y="1107338"/>
                  </a:lnTo>
                  <a:lnTo>
                    <a:pt x="5391150" y="1106220"/>
                  </a:lnTo>
                  <a:lnTo>
                    <a:pt x="5391150" y="1103591"/>
                  </a:lnTo>
                  <a:close/>
                </a:path>
                <a:path w="6438900" h="1109979">
                  <a:moveTo>
                    <a:pt x="5391150" y="736879"/>
                  </a:moveTo>
                  <a:lnTo>
                    <a:pt x="5390693" y="735761"/>
                  </a:lnTo>
                  <a:lnTo>
                    <a:pt x="5388826" y="733894"/>
                  </a:lnTo>
                  <a:lnTo>
                    <a:pt x="5387708" y="733425"/>
                  </a:lnTo>
                  <a:lnTo>
                    <a:pt x="5385079" y="733425"/>
                  </a:lnTo>
                  <a:lnTo>
                    <a:pt x="5383949" y="733894"/>
                  </a:lnTo>
                  <a:lnTo>
                    <a:pt x="5382095" y="735761"/>
                  </a:lnTo>
                  <a:lnTo>
                    <a:pt x="5381625" y="736879"/>
                  </a:lnTo>
                  <a:lnTo>
                    <a:pt x="5381625" y="739508"/>
                  </a:lnTo>
                  <a:lnTo>
                    <a:pt x="5382095" y="740625"/>
                  </a:lnTo>
                  <a:lnTo>
                    <a:pt x="5383949" y="742492"/>
                  </a:lnTo>
                  <a:lnTo>
                    <a:pt x="5385079" y="742950"/>
                  </a:lnTo>
                  <a:lnTo>
                    <a:pt x="5387708" y="742950"/>
                  </a:lnTo>
                  <a:lnTo>
                    <a:pt x="5388826" y="742492"/>
                  </a:lnTo>
                  <a:lnTo>
                    <a:pt x="5390693" y="740625"/>
                  </a:lnTo>
                  <a:lnTo>
                    <a:pt x="5391150" y="739508"/>
                  </a:lnTo>
                  <a:lnTo>
                    <a:pt x="5391150" y="736879"/>
                  </a:lnTo>
                  <a:close/>
                </a:path>
                <a:path w="6438900" h="1109979">
                  <a:moveTo>
                    <a:pt x="5391150" y="370166"/>
                  </a:moveTo>
                  <a:lnTo>
                    <a:pt x="5390693" y="369049"/>
                  </a:lnTo>
                  <a:lnTo>
                    <a:pt x="5388826" y="367182"/>
                  </a:lnTo>
                  <a:lnTo>
                    <a:pt x="5387708" y="366712"/>
                  </a:lnTo>
                  <a:lnTo>
                    <a:pt x="5385079" y="366712"/>
                  </a:lnTo>
                  <a:lnTo>
                    <a:pt x="5383949" y="367182"/>
                  </a:lnTo>
                  <a:lnTo>
                    <a:pt x="5382095" y="369049"/>
                  </a:lnTo>
                  <a:lnTo>
                    <a:pt x="5381625" y="370166"/>
                  </a:lnTo>
                  <a:lnTo>
                    <a:pt x="5381625" y="372795"/>
                  </a:lnTo>
                  <a:lnTo>
                    <a:pt x="5382095" y="373913"/>
                  </a:lnTo>
                  <a:lnTo>
                    <a:pt x="5383949" y="375780"/>
                  </a:lnTo>
                  <a:lnTo>
                    <a:pt x="5385079" y="376237"/>
                  </a:lnTo>
                  <a:lnTo>
                    <a:pt x="5387708" y="376237"/>
                  </a:lnTo>
                  <a:lnTo>
                    <a:pt x="5388826" y="375780"/>
                  </a:lnTo>
                  <a:lnTo>
                    <a:pt x="5390693" y="373913"/>
                  </a:lnTo>
                  <a:lnTo>
                    <a:pt x="5391150" y="372795"/>
                  </a:lnTo>
                  <a:lnTo>
                    <a:pt x="5391150" y="370166"/>
                  </a:lnTo>
                  <a:close/>
                </a:path>
                <a:path w="6438900" h="1109979">
                  <a:moveTo>
                    <a:pt x="5391150" y="3454"/>
                  </a:moveTo>
                  <a:lnTo>
                    <a:pt x="5390693" y="2336"/>
                  </a:lnTo>
                  <a:lnTo>
                    <a:pt x="5388826" y="469"/>
                  </a:lnTo>
                  <a:lnTo>
                    <a:pt x="5387708" y="0"/>
                  </a:lnTo>
                  <a:lnTo>
                    <a:pt x="5385079" y="0"/>
                  </a:lnTo>
                  <a:lnTo>
                    <a:pt x="5383949" y="469"/>
                  </a:lnTo>
                  <a:lnTo>
                    <a:pt x="5382095" y="2336"/>
                  </a:lnTo>
                  <a:lnTo>
                    <a:pt x="5381625" y="3454"/>
                  </a:lnTo>
                  <a:lnTo>
                    <a:pt x="5381625" y="6083"/>
                  </a:lnTo>
                  <a:lnTo>
                    <a:pt x="5382095" y="7200"/>
                  </a:lnTo>
                  <a:lnTo>
                    <a:pt x="5383949" y="9067"/>
                  </a:lnTo>
                  <a:lnTo>
                    <a:pt x="5385079" y="9525"/>
                  </a:lnTo>
                  <a:lnTo>
                    <a:pt x="5387708" y="9525"/>
                  </a:lnTo>
                  <a:lnTo>
                    <a:pt x="5388826" y="9067"/>
                  </a:lnTo>
                  <a:lnTo>
                    <a:pt x="5390693" y="7200"/>
                  </a:lnTo>
                  <a:lnTo>
                    <a:pt x="5391150" y="6083"/>
                  </a:lnTo>
                  <a:lnTo>
                    <a:pt x="5391150" y="3454"/>
                  </a:lnTo>
                  <a:close/>
                </a:path>
                <a:path w="6438900" h="1109979">
                  <a:moveTo>
                    <a:pt x="5438775" y="1103591"/>
                  </a:moveTo>
                  <a:lnTo>
                    <a:pt x="5438318" y="1102474"/>
                  </a:lnTo>
                  <a:lnTo>
                    <a:pt x="5436451" y="1100607"/>
                  </a:lnTo>
                  <a:lnTo>
                    <a:pt x="5435333" y="1100137"/>
                  </a:lnTo>
                  <a:lnTo>
                    <a:pt x="5432704" y="1100137"/>
                  </a:lnTo>
                  <a:lnTo>
                    <a:pt x="5431574" y="1100607"/>
                  </a:lnTo>
                  <a:lnTo>
                    <a:pt x="5429720" y="1102474"/>
                  </a:lnTo>
                  <a:lnTo>
                    <a:pt x="5429250" y="1103591"/>
                  </a:lnTo>
                  <a:lnTo>
                    <a:pt x="5429250" y="1106220"/>
                  </a:lnTo>
                  <a:lnTo>
                    <a:pt x="5429720" y="1107338"/>
                  </a:lnTo>
                  <a:lnTo>
                    <a:pt x="5431574" y="1109205"/>
                  </a:lnTo>
                  <a:lnTo>
                    <a:pt x="5432704" y="1109662"/>
                  </a:lnTo>
                  <a:lnTo>
                    <a:pt x="5435333" y="1109662"/>
                  </a:lnTo>
                  <a:lnTo>
                    <a:pt x="5436451" y="1109205"/>
                  </a:lnTo>
                  <a:lnTo>
                    <a:pt x="5438318" y="1107338"/>
                  </a:lnTo>
                  <a:lnTo>
                    <a:pt x="5438775" y="1106220"/>
                  </a:lnTo>
                  <a:lnTo>
                    <a:pt x="5438775" y="1103591"/>
                  </a:lnTo>
                  <a:close/>
                </a:path>
                <a:path w="6438900" h="1109979">
                  <a:moveTo>
                    <a:pt x="5438775" y="736879"/>
                  </a:moveTo>
                  <a:lnTo>
                    <a:pt x="5438318" y="735761"/>
                  </a:lnTo>
                  <a:lnTo>
                    <a:pt x="5436451" y="733894"/>
                  </a:lnTo>
                  <a:lnTo>
                    <a:pt x="5435333" y="733425"/>
                  </a:lnTo>
                  <a:lnTo>
                    <a:pt x="5432704" y="733425"/>
                  </a:lnTo>
                  <a:lnTo>
                    <a:pt x="5431574" y="733894"/>
                  </a:lnTo>
                  <a:lnTo>
                    <a:pt x="5429720" y="735761"/>
                  </a:lnTo>
                  <a:lnTo>
                    <a:pt x="5429250" y="736879"/>
                  </a:lnTo>
                  <a:lnTo>
                    <a:pt x="5429250" y="739508"/>
                  </a:lnTo>
                  <a:lnTo>
                    <a:pt x="5429720" y="740625"/>
                  </a:lnTo>
                  <a:lnTo>
                    <a:pt x="5431574" y="742492"/>
                  </a:lnTo>
                  <a:lnTo>
                    <a:pt x="5432704" y="742950"/>
                  </a:lnTo>
                  <a:lnTo>
                    <a:pt x="5435333" y="742950"/>
                  </a:lnTo>
                  <a:lnTo>
                    <a:pt x="5436451" y="742492"/>
                  </a:lnTo>
                  <a:lnTo>
                    <a:pt x="5438318" y="740625"/>
                  </a:lnTo>
                  <a:lnTo>
                    <a:pt x="5438775" y="739508"/>
                  </a:lnTo>
                  <a:lnTo>
                    <a:pt x="5438775" y="736879"/>
                  </a:lnTo>
                  <a:close/>
                </a:path>
                <a:path w="6438900" h="1109979">
                  <a:moveTo>
                    <a:pt x="5438775" y="370166"/>
                  </a:moveTo>
                  <a:lnTo>
                    <a:pt x="5438318" y="369049"/>
                  </a:lnTo>
                  <a:lnTo>
                    <a:pt x="5436451" y="367182"/>
                  </a:lnTo>
                  <a:lnTo>
                    <a:pt x="5435333" y="366712"/>
                  </a:lnTo>
                  <a:lnTo>
                    <a:pt x="5432704" y="366712"/>
                  </a:lnTo>
                  <a:lnTo>
                    <a:pt x="5431574" y="367182"/>
                  </a:lnTo>
                  <a:lnTo>
                    <a:pt x="5429720" y="369049"/>
                  </a:lnTo>
                  <a:lnTo>
                    <a:pt x="5429250" y="370166"/>
                  </a:lnTo>
                  <a:lnTo>
                    <a:pt x="5429250" y="372795"/>
                  </a:lnTo>
                  <a:lnTo>
                    <a:pt x="5429720" y="373913"/>
                  </a:lnTo>
                  <a:lnTo>
                    <a:pt x="5431574" y="375780"/>
                  </a:lnTo>
                  <a:lnTo>
                    <a:pt x="5432704" y="376237"/>
                  </a:lnTo>
                  <a:lnTo>
                    <a:pt x="5435333" y="376237"/>
                  </a:lnTo>
                  <a:lnTo>
                    <a:pt x="5436451" y="375780"/>
                  </a:lnTo>
                  <a:lnTo>
                    <a:pt x="5438318" y="373913"/>
                  </a:lnTo>
                  <a:lnTo>
                    <a:pt x="5438775" y="372795"/>
                  </a:lnTo>
                  <a:lnTo>
                    <a:pt x="5438775" y="370166"/>
                  </a:lnTo>
                  <a:close/>
                </a:path>
                <a:path w="6438900" h="1109979">
                  <a:moveTo>
                    <a:pt x="5438775" y="3454"/>
                  </a:moveTo>
                  <a:lnTo>
                    <a:pt x="5438318" y="2336"/>
                  </a:lnTo>
                  <a:lnTo>
                    <a:pt x="5436451" y="469"/>
                  </a:lnTo>
                  <a:lnTo>
                    <a:pt x="5435333" y="0"/>
                  </a:lnTo>
                  <a:lnTo>
                    <a:pt x="5432704" y="0"/>
                  </a:lnTo>
                  <a:lnTo>
                    <a:pt x="5431574" y="469"/>
                  </a:lnTo>
                  <a:lnTo>
                    <a:pt x="5429720" y="2336"/>
                  </a:lnTo>
                  <a:lnTo>
                    <a:pt x="5429250" y="3454"/>
                  </a:lnTo>
                  <a:lnTo>
                    <a:pt x="5429250" y="6083"/>
                  </a:lnTo>
                  <a:lnTo>
                    <a:pt x="5429720" y="7200"/>
                  </a:lnTo>
                  <a:lnTo>
                    <a:pt x="5431574" y="9067"/>
                  </a:lnTo>
                  <a:lnTo>
                    <a:pt x="5432704" y="9525"/>
                  </a:lnTo>
                  <a:lnTo>
                    <a:pt x="5435333" y="9525"/>
                  </a:lnTo>
                  <a:lnTo>
                    <a:pt x="5436451" y="9067"/>
                  </a:lnTo>
                  <a:lnTo>
                    <a:pt x="5438318" y="7200"/>
                  </a:lnTo>
                  <a:lnTo>
                    <a:pt x="5438775" y="6083"/>
                  </a:lnTo>
                  <a:lnTo>
                    <a:pt x="5438775" y="3454"/>
                  </a:lnTo>
                  <a:close/>
                </a:path>
                <a:path w="6438900" h="1109979">
                  <a:moveTo>
                    <a:pt x="5486400" y="1103591"/>
                  </a:moveTo>
                  <a:lnTo>
                    <a:pt x="5485943" y="1102474"/>
                  </a:lnTo>
                  <a:lnTo>
                    <a:pt x="5484076" y="1100607"/>
                  </a:lnTo>
                  <a:lnTo>
                    <a:pt x="5482958" y="1100137"/>
                  </a:lnTo>
                  <a:lnTo>
                    <a:pt x="5480329" y="1100137"/>
                  </a:lnTo>
                  <a:lnTo>
                    <a:pt x="5479199" y="1100607"/>
                  </a:lnTo>
                  <a:lnTo>
                    <a:pt x="5477345" y="1102474"/>
                  </a:lnTo>
                  <a:lnTo>
                    <a:pt x="5476875" y="1103591"/>
                  </a:lnTo>
                  <a:lnTo>
                    <a:pt x="5476875" y="1106220"/>
                  </a:lnTo>
                  <a:lnTo>
                    <a:pt x="5477345" y="1107338"/>
                  </a:lnTo>
                  <a:lnTo>
                    <a:pt x="5479199" y="1109205"/>
                  </a:lnTo>
                  <a:lnTo>
                    <a:pt x="5480329" y="1109662"/>
                  </a:lnTo>
                  <a:lnTo>
                    <a:pt x="5482958" y="1109662"/>
                  </a:lnTo>
                  <a:lnTo>
                    <a:pt x="5484076" y="1109205"/>
                  </a:lnTo>
                  <a:lnTo>
                    <a:pt x="5485943" y="1107338"/>
                  </a:lnTo>
                  <a:lnTo>
                    <a:pt x="5486400" y="1106220"/>
                  </a:lnTo>
                  <a:lnTo>
                    <a:pt x="5486400" y="1103591"/>
                  </a:lnTo>
                  <a:close/>
                </a:path>
                <a:path w="6438900" h="1109979">
                  <a:moveTo>
                    <a:pt x="5486400" y="736879"/>
                  </a:moveTo>
                  <a:lnTo>
                    <a:pt x="5485943" y="735761"/>
                  </a:lnTo>
                  <a:lnTo>
                    <a:pt x="5484076" y="733894"/>
                  </a:lnTo>
                  <a:lnTo>
                    <a:pt x="5482958" y="733425"/>
                  </a:lnTo>
                  <a:lnTo>
                    <a:pt x="5480329" y="733425"/>
                  </a:lnTo>
                  <a:lnTo>
                    <a:pt x="5479199" y="733894"/>
                  </a:lnTo>
                  <a:lnTo>
                    <a:pt x="5477345" y="735761"/>
                  </a:lnTo>
                  <a:lnTo>
                    <a:pt x="5476875" y="736879"/>
                  </a:lnTo>
                  <a:lnTo>
                    <a:pt x="5476875" y="739508"/>
                  </a:lnTo>
                  <a:lnTo>
                    <a:pt x="5477345" y="740625"/>
                  </a:lnTo>
                  <a:lnTo>
                    <a:pt x="5479199" y="742492"/>
                  </a:lnTo>
                  <a:lnTo>
                    <a:pt x="5480329" y="742950"/>
                  </a:lnTo>
                  <a:lnTo>
                    <a:pt x="5482958" y="742950"/>
                  </a:lnTo>
                  <a:lnTo>
                    <a:pt x="5484076" y="742492"/>
                  </a:lnTo>
                  <a:lnTo>
                    <a:pt x="5485943" y="740625"/>
                  </a:lnTo>
                  <a:lnTo>
                    <a:pt x="5486400" y="739508"/>
                  </a:lnTo>
                  <a:lnTo>
                    <a:pt x="5486400" y="736879"/>
                  </a:lnTo>
                  <a:close/>
                </a:path>
                <a:path w="6438900" h="1109979">
                  <a:moveTo>
                    <a:pt x="5486400" y="370166"/>
                  </a:moveTo>
                  <a:lnTo>
                    <a:pt x="5485943" y="369049"/>
                  </a:lnTo>
                  <a:lnTo>
                    <a:pt x="5484076" y="367182"/>
                  </a:lnTo>
                  <a:lnTo>
                    <a:pt x="5482958" y="366712"/>
                  </a:lnTo>
                  <a:lnTo>
                    <a:pt x="5480329" y="366712"/>
                  </a:lnTo>
                  <a:lnTo>
                    <a:pt x="5479199" y="367182"/>
                  </a:lnTo>
                  <a:lnTo>
                    <a:pt x="5477345" y="369049"/>
                  </a:lnTo>
                  <a:lnTo>
                    <a:pt x="5476875" y="370166"/>
                  </a:lnTo>
                  <a:lnTo>
                    <a:pt x="5476875" y="372795"/>
                  </a:lnTo>
                  <a:lnTo>
                    <a:pt x="5477345" y="373913"/>
                  </a:lnTo>
                  <a:lnTo>
                    <a:pt x="5479199" y="375780"/>
                  </a:lnTo>
                  <a:lnTo>
                    <a:pt x="5480329" y="376237"/>
                  </a:lnTo>
                  <a:lnTo>
                    <a:pt x="5482958" y="376237"/>
                  </a:lnTo>
                  <a:lnTo>
                    <a:pt x="5484076" y="375780"/>
                  </a:lnTo>
                  <a:lnTo>
                    <a:pt x="5485943" y="373913"/>
                  </a:lnTo>
                  <a:lnTo>
                    <a:pt x="5486400" y="372795"/>
                  </a:lnTo>
                  <a:lnTo>
                    <a:pt x="5486400" y="370166"/>
                  </a:lnTo>
                  <a:close/>
                </a:path>
                <a:path w="6438900" h="1109979">
                  <a:moveTo>
                    <a:pt x="5486400" y="3454"/>
                  </a:moveTo>
                  <a:lnTo>
                    <a:pt x="5485943" y="2336"/>
                  </a:lnTo>
                  <a:lnTo>
                    <a:pt x="5484076" y="469"/>
                  </a:lnTo>
                  <a:lnTo>
                    <a:pt x="5482958" y="0"/>
                  </a:lnTo>
                  <a:lnTo>
                    <a:pt x="5480329" y="0"/>
                  </a:lnTo>
                  <a:lnTo>
                    <a:pt x="5479199" y="469"/>
                  </a:lnTo>
                  <a:lnTo>
                    <a:pt x="5477345" y="2336"/>
                  </a:lnTo>
                  <a:lnTo>
                    <a:pt x="5476875" y="3454"/>
                  </a:lnTo>
                  <a:lnTo>
                    <a:pt x="5476875" y="6083"/>
                  </a:lnTo>
                  <a:lnTo>
                    <a:pt x="5477345" y="7200"/>
                  </a:lnTo>
                  <a:lnTo>
                    <a:pt x="5479199" y="9067"/>
                  </a:lnTo>
                  <a:lnTo>
                    <a:pt x="5480329" y="9525"/>
                  </a:lnTo>
                  <a:lnTo>
                    <a:pt x="5482958" y="9525"/>
                  </a:lnTo>
                  <a:lnTo>
                    <a:pt x="5484076" y="9067"/>
                  </a:lnTo>
                  <a:lnTo>
                    <a:pt x="5485943" y="7200"/>
                  </a:lnTo>
                  <a:lnTo>
                    <a:pt x="5486400" y="6083"/>
                  </a:lnTo>
                  <a:lnTo>
                    <a:pt x="5486400" y="3454"/>
                  </a:lnTo>
                  <a:close/>
                </a:path>
                <a:path w="6438900" h="1109979">
                  <a:moveTo>
                    <a:pt x="5534025" y="1103591"/>
                  </a:moveTo>
                  <a:lnTo>
                    <a:pt x="5533568" y="1102474"/>
                  </a:lnTo>
                  <a:lnTo>
                    <a:pt x="5531701" y="1100607"/>
                  </a:lnTo>
                  <a:lnTo>
                    <a:pt x="5530583" y="1100137"/>
                  </a:lnTo>
                  <a:lnTo>
                    <a:pt x="5527954" y="1100137"/>
                  </a:lnTo>
                  <a:lnTo>
                    <a:pt x="5526824" y="1100607"/>
                  </a:lnTo>
                  <a:lnTo>
                    <a:pt x="5524970" y="1102474"/>
                  </a:lnTo>
                  <a:lnTo>
                    <a:pt x="5524500" y="1103591"/>
                  </a:lnTo>
                  <a:lnTo>
                    <a:pt x="5524500" y="1106220"/>
                  </a:lnTo>
                  <a:lnTo>
                    <a:pt x="5524970" y="1107338"/>
                  </a:lnTo>
                  <a:lnTo>
                    <a:pt x="5526824" y="1109205"/>
                  </a:lnTo>
                  <a:lnTo>
                    <a:pt x="5527954" y="1109662"/>
                  </a:lnTo>
                  <a:lnTo>
                    <a:pt x="5530583" y="1109662"/>
                  </a:lnTo>
                  <a:lnTo>
                    <a:pt x="5531701" y="1109205"/>
                  </a:lnTo>
                  <a:lnTo>
                    <a:pt x="5533568" y="1107338"/>
                  </a:lnTo>
                  <a:lnTo>
                    <a:pt x="5534025" y="1106220"/>
                  </a:lnTo>
                  <a:lnTo>
                    <a:pt x="5534025" y="1103591"/>
                  </a:lnTo>
                  <a:close/>
                </a:path>
                <a:path w="6438900" h="1109979">
                  <a:moveTo>
                    <a:pt x="5534025" y="736879"/>
                  </a:moveTo>
                  <a:lnTo>
                    <a:pt x="5533568" y="735761"/>
                  </a:lnTo>
                  <a:lnTo>
                    <a:pt x="5531701" y="733894"/>
                  </a:lnTo>
                  <a:lnTo>
                    <a:pt x="5530583" y="733425"/>
                  </a:lnTo>
                  <a:lnTo>
                    <a:pt x="5527954" y="733425"/>
                  </a:lnTo>
                  <a:lnTo>
                    <a:pt x="5526824" y="733894"/>
                  </a:lnTo>
                  <a:lnTo>
                    <a:pt x="5524970" y="735761"/>
                  </a:lnTo>
                  <a:lnTo>
                    <a:pt x="5524500" y="736879"/>
                  </a:lnTo>
                  <a:lnTo>
                    <a:pt x="5524500" y="739508"/>
                  </a:lnTo>
                  <a:lnTo>
                    <a:pt x="5524970" y="740625"/>
                  </a:lnTo>
                  <a:lnTo>
                    <a:pt x="5526824" y="742492"/>
                  </a:lnTo>
                  <a:lnTo>
                    <a:pt x="5527954" y="742950"/>
                  </a:lnTo>
                  <a:lnTo>
                    <a:pt x="5530583" y="742950"/>
                  </a:lnTo>
                  <a:lnTo>
                    <a:pt x="5531701" y="742492"/>
                  </a:lnTo>
                  <a:lnTo>
                    <a:pt x="5533568" y="740625"/>
                  </a:lnTo>
                  <a:lnTo>
                    <a:pt x="5534025" y="739508"/>
                  </a:lnTo>
                  <a:lnTo>
                    <a:pt x="5534025" y="736879"/>
                  </a:lnTo>
                  <a:close/>
                </a:path>
                <a:path w="6438900" h="1109979">
                  <a:moveTo>
                    <a:pt x="5534025" y="370166"/>
                  </a:moveTo>
                  <a:lnTo>
                    <a:pt x="5533568" y="369049"/>
                  </a:lnTo>
                  <a:lnTo>
                    <a:pt x="5531701" y="367182"/>
                  </a:lnTo>
                  <a:lnTo>
                    <a:pt x="5530583" y="366712"/>
                  </a:lnTo>
                  <a:lnTo>
                    <a:pt x="5527954" y="366712"/>
                  </a:lnTo>
                  <a:lnTo>
                    <a:pt x="5526824" y="367182"/>
                  </a:lnTo>
                  <a:lnTo>
                    <a:pt x="5524970" y="369049"/>
                  </a:lnTo>
                  <a:lnTo>
                    <a:pt x="5524500" y="370166"/>
                  </a:lnTo>
                  <a:lnTo>
                    <a:pt x="5524500" y="372795"/>
                  </a:lnTo>
                  <a:lnTo>
                    <a:pt x="5524970" y="373913"/>
                  </a:lnTo>
                  <a:lnTo>
                    <a:pt x="5526824" y="375780"/>
                  </a:lnTo>
                  <a:lnTo>
                    <a:pt x="5527954" y="376237"/>
                  </a:lnTo>
                  <a:lnTo>
                    <a:pt x="5530583" y="376237"/>
                  </a:lnTo>
                  <a:lnTo>
                    <a:pt x="5531701" y="375780"/>
                  </a:lnTo>
                  <a:lnTo>
                    <a:pt x="5533568" y="373913"/>
                  </a:lnTo>
                  <a:lnTo>
                    <a:pt x="5534025" y="372795"/>
                  </a:lnTo>
                  <a:lnTo>
                    <a:pt x="5534025" y="370166"/>
                  </a:lnTo>
                  <a:close/>
                </a:path>
                <a:path w="6438900" h="1109979">
                  <a:moveTo>
                    <a:pt x="5534025" y="3454"/>
                  </a:moveTo>
                  <a:lnTo>
                    <a:pt x="5533568" y="2336"/>
                  </a:lnTo>
                  <a:lnTo>
                    <a:pt x="5531701" y="469"/>
                  </a:lnTo>
                  <a:lnTo>
                    <a:pt x="5530583" y="0"/>
                  </a:lnTo>
                  <a:lnTo>
                    <a:pt x="5527954" y="0"/>
                  </a:lnTo>
                  <a:lnTo>
                    <a:pt x="5526824" y="469"/>
                  </a:lnTo>
                  <a:lnTo>
                    <a:pt x="5524970" y="2336"/>
                  </a:lnTo>
                  <a:lnTo>
                    <a:pt x="5524500" y="3454"/>
                  </a:lnTo>
                  <a:lnTo>
                    <a:pt x="5524500" y="6083"/>
                  </a:lnTo>
                  <a:lnTo>
                    <a:pt x="5524970" y="7200"/>
                  </a:lnTo>
                  <a:lnTo>
                    <a:pt x="5526824" y="9067"/>
                  </a:lnTo>
                  <a:lnTo>
                    <a:pt x="5527954" y="9525"/>
                  </a:lnTo>
                  <a:lnTo>
                    <a:pt x="5530583" y="9525"/>
                  </a:lnTo>
                  <a:lnTo>
                    <a:pt x="5531701" y="9067"/>
                  </a:lnTo>
                  <a:lnTo>
                    <a:pt x="5533568" y="7200"/>
                  </a:lnTo>
                  <a:lnTo>
                    <a:pt x="5534025" y="6083"/>
                  </a:lnTo>
                  <a:lnTo>
                    <a:pt x="5534025" y="3454"/>
                  </a:lnTo>
                  <a:close/>
                </a:path>
                <a:path w="6438900" h="1109979">
                  <a:moveTo>
                    <a:pt x="5581650" y="1103591"/>
                  </a:moveTo>
                  <a:lnTo>
                    <a:pt x="5581193" y="1102474"/>
                  </a:lnTo>
                  <a:lnTo>
                    <a:pt x="5579326" y="1100607"/>
                  </a:lnTo>
                  <a:lnTo>
                    <a:pt x="5578208" y="1100137"/>
                  </a:lnTo>
                  <a:lnTo>
                    <a:pt x="5575579" y="1100137"/>
                  </a:lnTo>
                  <a:lnTo>
                    <a:pt x="5574449" y="1100607"/>
                  </a:lnTo>
                  <a:lnTo>
                    <a:pt x="5572595" y="1102474"/>
                  </a:lnTo>
                  <a:lnTo>
                    <a:pt x="5572125" y="1103591"/>
                  </a:lnTo>
                  <a:lnTo>
                    <a:pt x="5572125" y="1106220"/>
                  </a:lnTo>
                  <a:lnTo>
                    <a:pt x="5572595" y="1107338"/>
                  </a:lnTo>
                  <a:lnTo>
                    <a:pt x="5574449" y="1109205"/>
                  </a:lnTo>
                  <a:lnTo>
                    <a:pt x="5575579" y="1109662"/>
                  </a:lnTo>
                  <a:lnTo>
                    <a:pt x="5578208" y="1109662"/>
                  </a:lnTo>
                  <a:lnTo>
                    <a:pt x="5579326" y="1109205"/>
                  </a:lnTo>
                  <a:lnTo>
                    <a:pt x="5581193" y="1107338"/>
                  </a:lnTo>
                  <a:lnTo>
                    <a:pt x="5581650" y="1106220"/>
                  </a:lnTo>
                  <a:lnTo>
                    <a:pt x="5581650" y="1103591"/>
                  </a:lnTo>
                  <a:close/>
                </a:path>
                <a:path w="6438900" h="1109979">
                  <a:moveTo>
                    <a:pt x="5581650" y="736879"/>
                  </a:moveTo>
                  <a:lnTo>
                    <a:pt x="5581193" y="735761"/>
                  </a:lnTo>
                  <a:lnTo>
                    <a:pt x="5579326" y="733894"/>
                  </a:lnTo>
                  <a:lnTo>
                    <a:pt x="5578208" y="733425"/>
                  </a:lnTo>
                  <a:lnTo>
                    <a:pt x="5575579" y="733425"/>
                  </a:lnTo>
                  <a:lnTo>
                    <a:pt x="5574449" y="733894"/>
                  </a:lnTo>
                  <a:lnTo>
                    <a:pt x="5572595" y="735761"/>
                  </a:lnTo>
                  <a:lnTo>
                    <a:pt x="5572125" y="736879"/>
                  </a:lnTo>
                  <a:lnTo>
                    <a:pt x="5572125" y="739508"/>
                  </a:lnTo>
                  <a:lnTo>
                    <a:pt x="5572595" y="740625"/>
                  </a:lnTo>
                  <a:lnTo>
                    <a:pt x="5574449" y="742492"/>
                  </a:lnTo>
                  <a:lnTo>
                    <a:pt x="5575579" y="742950"/>
                  </a:lnTo>
                  <a:lnTo>
                    <a:pt x="5578208" y="742950"/>
                  </a:lnTo>
                  <a:lnTo>
                    <a:pt x="5579326" y="742492"/>
                  </a:lnTo>
                  <a:lnTo>
                    <a:pt x="5581193" y="740625"/>
                  </a:lnTo>
                  <a:lnTo>
                    <a:pt x="5581650" y="739508"/>
                  </a:lnTo>
                  <a:lnTo>
                    <a:pt x="5581650" y="736879"/>
                  </a:lnTo>
                  <a:close/>
                </a:path>
                <a:path w="6438900" h="1109979">
                  <a:moveTo>
                    <a:pt x="5581650" y="370166"/>
                  </a:moveTo>
                  <a:lnTo>
                    <a:pt x="5581193" y="369049"/>
                  </a:lnTo>
                  <a:lnTo>
                    <a:pt x="5579326" y="367182"/>
                  </a:lnTo>
                  <a:lnTo>
                    <a:pt x="5578208" y="366712"/>
                  </a:lnTo>
                  <a:lnTo>
                    <a:pt x="5575579" y="366712"/>
                  </a:lnTo>
                  <a:lnTo>
                    <a:pt x="5574449" y="367182"/>
                  </a:lnTo>
                  <a:lnTo>
                    <a:pt x="5572595" y="369049"/>
                  </a:lnTo>
                  <a:lnTo>
                    <a:pt x="5572125" y="370166"/>
                  </a:lnTo>
                  <a:lnTo>
                    <a:pt x="5572125" y="372795"/>
                  </a:lnTo>
                  <a:lnTo>
                    <a:pt x="5572595" y="373913"/>
                  </a:lnTo>
                  <a:lnTo>
                    <a:pt x="5574449" y="375780"/>
                  </a:lnTo>
                  <a:lnTo>
                    <a:pt x="5575579" y="376237"/>
                  </a:lnTo>
                  <a:lnTo>
                    <a:pt x="5578208" y="376237"/>
                  </a:lnTo>
                  <a:lnTo>
                    <a:pt x="5579326" y="375780"/>
                  </a:lnTo>
                  <a:lnTo>
                    <a:pt x="5581193" y="373913"/>
                  </a:lnTo>
                  <a:lnTo>
                    <a:pt x="5581650" y="372795"/>
                  </a:lnTo>
                  <a:lnTo>
                    <a:pt x="5581650" y="370166"/>
                  </a:lnTo>
                  <a:close/>
                </a:path>
                <a:path w="6438900" h="1109979">
                  <a:moveTo>
                    <a:pt x="5581650" y="3454"/>
                  </a:moveTo>
                  <a:lnTo>
                    <a:pt x="5581193" y="2336"/>
                  </a:lnTo>
                  <a:lnTo>
                    <a:pt x="5579326" y="469"/>
                  </a:lnTo>
                  <a:lnTo>
                    <a:pt x="5578208" y="0"/>
                  </a:lnTo>
                  <a:lnTo>
                    <a:pt x="5575579" y="0"/>
                  </a:lnTo>
                  <a:lnTo>
                    <a:pt x="5574449" y="469"/>
                  </a:lnTo>
                  <a:lnTo>
                    <a:pt x="5572595" y="2336"/>
                  </a:lnTo>
                  <a:lnTo>
                    <a:pt x="5572125" y="3454"/>
                  </a:lnTo>
                  <a:lnTo>
                    <a:pt x="5572125" y="6083"/>
                  </a:lnTo>
                  <a:lnTo>
                    <a:pt x="5572595" y="7200"/>
                  </a:lnTo>
                  <a:lnTo>
                    <a:pt x="5574449" y="9067"/>
                  </a:lnTo>
                  <a:lnTo>
                    <a:pt x="5575579" y="9525"/>
                  </a:lnTo>
                  <a:lnTo>
                    <a:pt x="5578208" y="9525"/>
                  </a:lnTo>
                  <a:lnTo>
                    <a:pt x="5579326" y="9067"/>
                  </a:lnTo>
                  <a:lnTo>
                    <a:pt x="5581193" y="7200"/>
                  </a:lnTo>
                  <a:lnTo>
                    <a:pt x="5581650" y="6083"/>
                  </a:lnTo>
                  <a:lnTo>
                    <a:pt x="5581650" y="3454"/>
                  </a:lnTo>
                  <a:close/>
                </a:path>
                <a:path w="6438900" h="1109979">
                  <a:moveTo>
                    <a:pt x="5629275" y="1103591"/>
                  </a:moveTo>
                  <a:lnTo>
                    <a:pt x="5628818" y="1102474"/>
                  </a:lnTo>
                  <a:lnTo>
                    <a:pt x="5626951" y="1100607"/>
                  </a:lnTo>
                  <a:lnTo>
                    <a:pt x="5625833" y="1100137"/>
                  </a:lnTo>
                  <a:lnTo>
                    <a:pt x="5623204" y="1100137"/>
                  </a:lnTo>
                  <a:lnTo>
                    <a:pt x="5622074" y="1100607"/>
                  </a:lnTo>
                  <a:lnTo>
                    <a:pt x="5620220" y="1102474"/>
                  </a:lnTo>
                  <a:lnTo>
                    <a:pt x="5619750" y="1103591"/>
                  </a:lnTo>
                  <a:lnTo>
                    <a:pt x="5619750" y="1106220"/>
                  </a:lnTo>
                  <a:lnTo>
                    <a:pt x="5620220" y="1107338"/>
                  </a:lnTo>
                  <a:lnTo>
                    <a:pt x="5622074" y="1109205"/>
                  </a:lnTo>
                  <a:lnTo>
                    <a:pt x="5623204" y="1109662"/>
                  </a:lnTo>
                  <a:lnTo>
                    <a:pt x="5625833" y="1109662"/>
                  </a:lnTo>
                  <a:lnTo>
                    <a:pt x="5626951" y="1109205"/>
                  </a:lnTo>
                  <a:lnTo>
                    <a:pt x="5628818" y="1107338"/>
                  </a:lnTo>
                  <a:lnTo>
                    <a:pt x="5629275" y="1106220"/>
                  </a:lnTo>
                  <a:lnTo>
                    <a:pt x="5629275" y="1103591"/>
                  </a:lnTo>
                  <a:close/>
                </a:path>
                <a:path w="6438900" h="1109979">
                  <a:moveTo>
                    <a:pt x="5629275" y="736879"/>
                  </a:moveTo>
                  <a:lnTo>
                    <a:pt x="5628818" y="735761"/>
                  </a:lnTo>
                  <a:lnTo>
                    <a:pt x="5626951" y="733894"/>
                  </a:lnTo>
                  <a:lnTo>
                    <a:pt x="5625833" y="733425"/>
                  </a:lnTo>
                  <a:lnTo>
                    <a:pt x="5623204" y="733425"/>
                  </a:lnTo>
                  <a:lnTo>
                    <a:pt x="5622074" y="733894"/>
                  </a:lnTo>
                  <a:lnTo>
                    <a:pt x="5620220" y="735761"/>
                  </a:lnTo>
                  <a:lnTo>
                    <a:pt x="5619750" y="736879"/>
                  </a:lnTo>
                  <a:lnTo>
                    <a:pt x="5619750" y="739508"/>
                  </a:lnTo>
                  <a:lnTo>
                    <a:pt x="5620220" y="740625"/>
                  </a:lnTo>
                  <a:lnTo>
                    <a:pt x="5622074" y="742492"/>
                  </a:lnTo>
                  <a:lnTo>
                    <a:pt x="5623204" y="742950"/>
                  </a:lnTo>
                  <a:lnTo>
                    <a:pt x="5625833" y="742950"/>
                  </a:lnTo>
                  <a:lnTo>
                    <a:pt x="5626951" y="742492"/>
                  </a:lnTo>
                  <a:lnTo>
                    <a:pt x="5628818" y="740625"/>
                  </a:lnTo>
                  <a:lnTo>
                    <a:pt x="5629275" y="739508"/>
                  </a:lnTo>
                  <a:lnTo>
                    <a:pt x="5629275" y="736879"/>
                  </a:lnTo>
                  <a:close/>
                </a:path>
                <a:path w="6438900" h="1109979">
                  <a:moveTo>
                    <a:pt x="5629275" y="370166"/>
                  </a:moveTo>
                  <a:lnTo>
                    <a:pt x="5628818" y="369049"/>
                  </a:lnTo>
                  <a:lnTo>
                    <a:pt x="5626951" y="367182"/>
                  </a:lnTo>
                  <a:lnTo>
                    <a:pt x="5625833" y="366712"/>
                  </a:lnTo>
                  <a:lnTo>
                    <a:pt x="5623204" y="366712"/>
                  </a:lnTo>
                  <a:lnTo>
                    <a:pt x="5622074" y="367182"/>
                  </a:lnTo>
                  <a:lnTo>
                    <a:pt x="5620220" y="369049"/>
                  </a:lnTo>
                  <a:lnTo>
                    <a:pt x="5619750" y="370166"/>
                  </a:lnTo>
                  <a:lnTo>
                    <a:pt x="5619750" y="372795"/>
                  </a:lnTo>
                  <a:lnTo>
                    <a:pt x="5620220" y="373913"/>
                  </a:lnTo>
                  <a:lnTo>
                    <a:pt x="5622074" y="375780"/>
                  </a:lnTo>
                  <a:lnTo>
                    <a:pt x="5623204" y="376237"/>
                  </a:lnTo>
                  <a:lnTo>
                    <a:pt x="5625833" y="376237"/>
                  </a:lnTo>
                  <a:lnTo>
                    <a:pt x="5626951" y="375780"/>
                  </a:lnTo>
                  <a:lnTo>
                    <a:pt x="5628818" y="373913"/>
                  </a:lnTo>
                  <a:lnTo>
                    <a:pt x="5629275" y="372795"/>
                  </a:lnTo>
                  <a:lnTo>
                    <a:pt x="5629275" y="370166"/>
                  </a:lnTo>
                  <a:close/>
                </a:path>
                <a:path w="6438900" h="1109979">
                  <a:moveTo>
                    <a:pt x="5629275" y="3454"/>
                  </a:moveTo>
                  <a:lnTo>
                    <a:pt x="5628818" y="2336"/>
                  </a:lnTo>
                  <a:lnTo>
                    <a:pt x="5626951" y="469"/>
                  </a:lnTo>
                  <a:lnTo>
                    <a:pt x="5625833" y="0"/>
                  </a:lnTo>
                  <a:lnTo>
                    <a:pt x="5623204" y="0"/>
                  </a:lnTo>
                  <a:lnTo>
                    <a:pt x="5622074" y="469"/>
                  </a:lnTo>
                  <a:lnTo>
                    <a:pt x="5620220" y="2336"/>
                  </a:lnTo>
                  <a:lnTo>
                    <a:pt x="5619750" y="3454"/>
                  </a:lnTo>
                  <a:lnTo>
                    <a:pt x="5619750" y="6083"/>
                  </a:lnTo>
                  <a:lnTo>
                    <a:pt x="5620220" y="7200"/>
                  </a:lnTo>
                  <a:lnTo>
                    <a:pt x="5622074" y="9067"/>
                  </a:lnTo>
                  <a:lnTo>
                    <a:pt x="5623204" y="9525"/>
                  </a:lnTo>
                  <a:lnTo>
                    <a:pt x="5625833" y="9525"/>
                  </a:lnTo>
                  <a:lnTo>
                    <a:pt x="5626951" y="9067"/>
                  </a:lnTo>
                  <a:lnTo>
                    <a:pt x="5628818" y="7200"/>
                  </a:lnTo>
                  <a:lnTo>
                    <a:pt x="5629275" y="6083"/>
                  </a:lnTo>
                  <a:lnTo>
                    <a:pt x="5629275" y="3454"/>
                  </a:lnTo>
                  <a:close/>
                </a:path>
                <a:path w="6438900" h="1109979">
                  <a:moveTo>
                    <a:pt x="5676900" y="1103591"/>
                  </a:moveTo>
                  <a:lnTo>
                    <a:pt x="5676443" y="1102474"/>
                  </a:lnTo>
                  <a:lnTo>
                    <a:pt x="5674576" y="1100607"/>
                  </a:lnTo>
                  <a:lnTo>
                    <a:pt x="5673458" y="1100137"/>
                  </a:lnTo>
                  <a:lnTo>
                    <a:pt x="5670829" y="1100137"/>
                  </a:lnTo>
                  <a:lnTo>
                    <a:pt x="5669699" y="1100607"/>
                  </a:lnTo>
                  <a:lnTo>
                    <a:pt x="5667845" y="1102474"/>
                  </a:lnTo>
                  <a:lnTo>
                    <a:pt x="5667375" y="1103591"/>
                  </a:lnTo>
                  <a:lnTo>
                    <a:pt x="5667375" y="1106220"/>
                  </a:lnTo>
                  <a:lnTo>
                    <a:pt x="5667845" y="1107338"/>
                  </a:lnTo>
                  <a:lnTo>
                    <a:pt x="5669699" y="1109205"/>
                  </a:lnTo>
                  <a:lnTo>
                    <a:pt x="5670829" y="1109662"/>
                  </a:lnTo>
                  <a:lnTo>
                    <a:pt x="5673458" y="1109662"/>
                  </a:lnTo>
                  <a:lnTo>
                    <a:pt x="5674576" y="1109205"/>
                  </a:lnTo>
                  <a:lnTo>
                    <a:pt x="5676443" y="1107338"/>
                  </a:lnTo>
                  <a:lnTo>
                    <a:pt x="5676900" y="1106220"/>
                  </a:lnTo>
                  <a:lnTo>
                    <a:pt x="5676900" y="1103591"/>
                  </a:lnTo>
                  <a:close/>
                </a:path>
                <a:path w="6438900" h="1109979">
                  <a:moveTo>
                    <a:pt x="5676900" y="736879"/>
                  </a:moveTo>
                  <a:lnTo>
                    <a:pt x="5676443" y="735761"/>
                  </a:lnTo>
                  <a:lnTo>
                    <a:pt x="5674576" y="733894"/>
                  </a:lnTo>
                  <a:lnTo>
                    <a:pt x="5673458" y="733425"/>
                  </a:lnTo>
                  <a:lnTo>
                    <a:pt x="5670829" y="733425"/>
                  </a:lnTo>
                  <a:lnTo>
                    <a:pt x="5669699" y="733894"/>
                  </a:lnTo>
                  <a:lnTo>
                    <a:pt x="5667845" y="735761"/>
                  </a:lnTo>
                  <a:lnTo>
                    <a:pt x="5667375" y="736879"/>
                  </a:lnTo>
                  <a:lnTo>
                    <a:pt x="5667375" y="739508"/>
                  </a:lnTo>
                  <a:lnTo>
                    <a:pt x="5667845" y="740625"/>
                  </a:lnTo>
                  <a:lnTo>
                    <a:pt x="5669699" y="742492"/>
                  </a:lnTo>
                  <a:lnTo>
                    <a:pt x="5670829" y="742950"/>
                  </a:lnTo>
                  <a:lnTo>
                    <a:pt x="5673458" y="742950"/>
                  </a:lnTo>
                  <a:lnTo>
                    <a:pt x="5674576" y="742492"/>
                  </a:lnTo>
                  <a:lnTo>
                    <a:pt x="5676443" y="740625"/>
                  </a:lnTo>
                  <a:lnTo>
                    <a:pt x="5676900" y="739508"/>
                  </a:lnTo>
                  <a:lnTo>
                    <a:pt x="5676900" y="736879"/>
                  </a:lnTo>
                  <a:close/>
                </a:path>
                <a:path w="6438900" h="1109979">
                  <a:moveTo>
                    <a:pt x="5676900" y="370166"/>
                  </a:moveTo>
                  <a:lnTo>
                    <a:pt x="5676443" y="369049"/>
                  </a:lnTo>
                  <a:lnTo>
                    <a:pt x="5674576" y="367182"/>
                  </a:lnTo>
                  <a:lnTo>
                    <a:pt x="5673458" y="366712"/>
                  </a:lnTo>
                  <a:lnTo>
                    <a:pt x="5670829" y="366712"/>
                  </a:lnTo>
                  <a:lnTo>
                    <a:pt x="5669699" y="367182"/>
                  </a:lnTo>
                  <a:lnTo>
                    <a:pt x="5667845" y="369049"/>
                  </a:lnTo>
                  <a:lnTo>
                    <a:pt x="5667375" y="370166"/>
                  </a:lnTo>
                  <a:lnTo>
                    <a:pt x="5667375" y="372795"/>
                  </a:lnTo>
                  <a:lnTo>
                    <a:pt x="5667845" y="373913"/>
                  </a:lnTo>
                  <a:lnTo>
                    <a:pt x="5669699" y="375780"/>
                  </a:lnTo>
                  <a:lnTo>
                    <a:pt x="5670829" y="376237"/>
                  </a:lnTo>
                  <a:lnTo>
                    <a:pt x="5673458" y="376237"/>
                  </a:lnTo>
                  <a:lnTo>
                    <a:pt x="5674576" y="375780"/>
                  </a:lnTo>
                  <a:lnTo>
                    <a:pt x="5676443" y="373913"/>
                  </a:lnTo>
                  <a:lnTo>
                    <a:pt x="5676900" y="372795"/>
                  </a:lnTo>
                  <a:lnTo>
                    <a:pt x="5676900" y="370166"/>
                  </a:lnTo>
                  <a:close/>
                </a:path>
                <a:path w="6438900" h="1109979">
                  <a:moveTo>
                    <a:pt x="5676900" y="3454"/>
                  </a:moveTo>
                  <a:lnTo>
                    <a:pt x="5676443" y="2336"/>
                  </a:lnTo>
                  <a:lnTo>
                    <a:pt x="5674576" y="469"/>
                  </a:lnTo>
                  <a:lnTo>
                    <a:pt x="5673458" y="0"/>
                  </a:lnTo>
                  <a:lnTo>
                    <a:pt x="5670829" y="0"/>
                  </a:lnTo>
                  <a:lnTo>
                    <a:pt x="5669699" y="469"/>
                  </a:lnTo>
                  <a:lnTo>
                    <a:pt x="5667845" y="2336"/>
                  </a:lnTo>
                  <a:lnTo>
                    <a:pt x="5667375" y="3454"/>
                  </a:lnTo>
                  <a:lnTo>
                    <a:pt x="5667375" y="6083"/>
                  </a:lnTo>
                  <a:lnTo>
                    <a:pt x="5667845" y="7200"/>
                  </a:lnTo>
                  <a:lnTo>
                    <a:pt x="5669699" y="9067"/>
                  </a:lnTo>
                  <a:lnTo>
                    <a:pt x="5670829" y="9525"/>
                  </a:lnTo>
                  <a:lnTo>
                    <a:pt x="5673458" y="9525"/>
                  </a:lnTo>
                  <a:lnTo>
                    <a:pt x="5674576" y="9067"/>
                  </a:lnTo>
                  <a:lnTo>
                    <a:pt x="5676443" y="7200"/>
                  </a:lnTo>
                  <a:lnTo>
                    <a:pt x="5676900" y="6083"/>
                  </a:lnTo>
                  <a:lnTo>
                    <a:pt x="5676900" y="3454"/>
                  </a:lnTo>
                  <a:close/>
                </a:path>
                <a:path w="6438900" h="1109979">
                  <a:moveTo>
                    <a:pt x="5724525" y="1103591"/>
                  </a:moveTo>
                  <a:lnTo>
                    <a:pt x="5724068" y="1102474"/>
                  </a:lnTo>
                  <a:lnTo>
                    <a:pt x="5722201" y="1100607"/>
                  </a:lnTo>
                  <a:lnTo>
                    <a:pt x="5721083" y="1100137"/>
                  </a:lnTo>
                  <a:lnTo>
                    <a:pt x="5718454" y="1100137"/>
                  </a:lnTo>
                  <a:lnTo>
                    <a:pt x="5717324" y="1100607"/>
                  </a:lnTo>
                  <a:lnTo>
                    <a:pt x="5715470" y="1102474"/>
                  </a:lnTo>
                  <a:lnTo>
                    <a:pt x="5715000" y="1103591"/>
                  </a:lnTo>
                  <a:lnTo>
                    <a:pt x="5715000" y="1106220"/>
                  </a:lnTo>
                  <a:lnTo>
                    <a:pt x="5715470" y="1107338"/>
                  </a:lnTo>
                  <a:lnTo>
                    <a:pt x="5717324" y="1109205"/>
                  </a:lnTo>
                  <a:lnTo>
                    <a:pt x="5718454" y="1109662"/>
                  </a:lnTo>
                  <a:lnTo>
                    <a:pt x="5721083" y="1109662"/>
                  </a:lnTo>
                  <a:lnTo>
                    <a:pt x="5722201" y="1109205"/>
                  </a:lnTo>
                  <a:lnTo>
                    <a:pt x="5724068" y="1107338"/>
                  </a:lnTo>
                  <a:lnTo>
                    <a:pt x="5724525" y="1106220"/>
                  </a:lnTo>
                  <a:lnTo>
                    <a:pt x="5724525" y="1103591"/>
                  </a:lnTo>
                  <a:close/>
                </a:path>
                <a:path w="6438900" h="1109979">
                  <a:moveTo>
                    <a:pt x="5724525" y="736879"/>
                  </a:moveTo>
                  <a:lnTo>
                    <a:pt x="5724068" y="735761"/>
                  </a:lnTo>
                  <a:lnTo>
                    <a:pt x="5722201" y="733894"/>
                  </a:lnTo>
                  <a:lnTo>
                    <a:pt x="5721083" y="733425"/>
                  </a:lnTo>
                  <a:lnTo>
                    <a:pt x="5718454" y="733425"/>
                  </a:lnTo>
                  <a:lnTo>
                    <a:pt x="5717324" y="733894"/>
                  </a:lnTo>
                  <a:lnTo>
                    <a:pt x="5715470" y="735761"/>
                  </a:lnTo>
                  <a:lnTo>
                    <a:pt x="5715000" y="736879"/>
                  </a:lnTo>
                  <a:lnTo>
                    <a:pt x="5715000" y="739508"/>
                  </a:lnTo>
                  <a:lnTo>
                    <a:pt x="5715470" y="740625"/>
                  </a:lnTo>
                  <a:lnTo>
                    <a:pt x="5717324" y="742492"/>
                  </a:lnTo>
                  <a:lnTo>
                    <a:pt x="5718454" y="742950"/>
                  </a:lnTo>
                  <a:lnTo>
                    <a:pt x="5721083" y="742950"/>
                  </a:lnTo>
                  <a:lnTo>
                    <a:pt x="5722201" y="742492"/>
                  </a:lnTo>
                  <a:lnTo>
                    <a:pt x="5724068" y="740625"/>
                  </a:lnTo>
                  <a:lnTo>
                    <a:pt x="5724525" y="739508"/>
                  </a:lnTo>
                  <a:lnTo>
                    <a:pt x="5724525" y="736879"/>
                  </a:lnTo>
                  <a:close/>
                </a:path>
                <a:path w="6438900" h="1109979">
                  <a:moveTo>
                    <a:pt x="5724525" y="370166"/>
                  </a:moveTo>
                  <a:lnTo>
                    <a:pt x="5724068" y="369049"/>
                  </a:lnTo>
                  <a:lnTo>
                    <a:pt x="5722201" y="367182"/>
                  </a:lnTo>
                  <a:lnTo>
                    <a:pt x="5721083" y="366712"/>
                  </a:lnTo>
                  <a:lnTo>
                    <a:pt x="5718454" y="366712"/>
                  </a:lnTo>
                  <a:lnTo>
                    <a:pt x="5717324" y="367182"/>
                  </a:lnTo>
                  <a:lnTo>
                    <a:pt x="5715470" y="369049"/>
                  </a:lnTo>
                  <a:lnTo>
                    <a:pt x="5715000" y="370166"/>
                  </a:lnTo>
                  <a:lnTo>
                    <a:pt x="5715000" y="372795"/>
                  </a:lnTo>
                  <a:lnTo>
                    <a:pt x="5715470" y="373913"/>
                  </a:lnTo>
                  <a:lnTo>
                    <a:pt x="5717324" y="375780"/>
                  </a:lnTo>
                  <a:lnTo>
                    <a:pt x="5718454" y="376237"/>
                  </a:lnTo>
                  <a:lnTo>
                    <a:pt x="5721083" y="376237"/>
                  </a:lnTo>
                  <a:lnTo>
                    <a:pt x="5722201" y="375780"/>
                  </a:lnTo>
                  <a:lnTo>
                    <a:pt x="5724068" y="373913"/>
                  </a:lnTo>
                  <a:lnTo>
                    <a:pt x="5724525" y="372795"/>
                  </a:lnTo>
                  <a:lnTo>
                    <a:pt x="5724525" y="370166"/>
                  </a:lnTo>
                  <a:close/>
                </a:path>
                <a:path w="6438900" h="1109979">
                  <a:moveTo>
                    <a:pt x="5724525" y="3454"/>
                  </a:moveTo>
                  <a:lnTo>
                    <a:pt x="5724068" y="2336"/>
                  </a:lnTo>
                  <a:lnTo>
                    <a:pt x="5722201" y="469"/>
                  </a:lnTo>
                  <a:lnTo>
                    <a:pt x="5721083" y="0"/>
                  </a:lnTo>
                  <a:lnTo>
                    <a:pt x="5718454" y="0"/>
                  </a:lnTo>
                  <a:lnTo>
                    <a:pt x="5717324" y="469"/>
                  </a:lnTo>
                  <a:lnTo>
                    <a:pt x="5715470" y="2336"/>
                  </a:lnTo>
                  <a:lnTo>
                    <a:pt x="5715000" y="3454"/>
                  </a:lnTo>
                  <a:lnTo>
                    <a:pt x="5715000" y="6083"/>
                  </a:lnTo>
                  <a:lnTo>
                    <a:pt x="5715470" y="7200"/>
                  </a:lnTo>
                  <a:lnTo>
                    <a:pt x="5717324" y="9067"/>
                  </a:lnTo>
                  <a:lnTo>
                    <a:pt x="5718454" y="9525"/>
                  </a:lnTo>
                  <a:lnTo>
                    <a:pt x="5721083" y="9525"/>
                  </a:lnTo>
                  <a:lnTo>
                    <a:pt x="5722201" y="9067"/>
                  </a:lnTo>
                  <a:lnTo>
                    <a:pt x="5724068" y="7200"/>
                  </a:lnTo>
                  <a:lnTo>
                    <a:pt x="5724525" y="6083"/>
                  </a:lnTo>
                  <a:lnTo>
                    <a:pt x="5724525" y="3454"/>
                  </a:lnTo>
                  <a:close/>
                </a:path>
                <a:path w="6438900" h="1109979">
                  <a:moveTo>
                    <a:pt x="5772150" y="1103591"/>
                  </a:moveTo>
                  <a:lnTo>
                    <a:pt x="5771693" y="1102474"/>
                  </a:lnTo>
                  <a:lnTo>
                    <a:pt x="5769826" y="1100607"/>
                  </a:lnTo>
                  <a:lnTo>
                    <a:pt x="5768708" y="1100137"/>
                  </a:lnTo>
                  <a:lnTo>
                    <a:pt x="5766079" y="1100137"/>
                  </a:lnTo>
                  <a:lnTo>
                    <a:pt x="5764949" y="1100607"/>
                  </a:lnTo>
                  <a:lnTo>
                    <a:pt x="5763095" y="1102474"/>
                  </a:lnTo>
                  <a:lnTo>
                    <a:pt x="5762625" y="1103591"/>
                  </a:lnTo>
                  <a:lnTo>
                    <a:pt x="5762625" y="1106220"/>
                  </a:lnTo>
                  <a:lnTo>
                    <a:pt x="5763095" y="1107338"/>
                  </a:lnTo>
                  <a:lnTo>
                    <a:pt x="5764949" y="1109205"/>
                  </a:lnTo>
                  <a:lnTo>
                    <a:pt x="5766079" y="1109662"/>
                  </a:lnTo>
                  <a:lnTo>
                    <a:pt x="5768708" y="1109662"/>
                  </a:lnTo>
                  <a:lnTo>
                    <a:pt x="5769826" y="1109205"/>
                  </a:lnTo>
                  <a:lnTo>
                    <a:pt x="5771693" y="1107338"/>
                  </a:lnTo>
                  <a:lnTo>
                    <a:pt x="5772150" y="1106220"/>
                  </a:lnTo>
                  <a:lnTo>
                    <a:pt x="5772150" y="1103591"/>
                  </a:lnTo>
                  <a:close/>
                </a:path>
                <a:path w="6438900" h="1109979">
                  <a:moveTo>
                    <a:pt x="5772150" y="736879"/>
                  </a:moveTo>
                  <a:lnTo>
                    <a:pt x="5771693" y="735761"/>
                  </a:lnTo>
                  <a:lnTo>
                    <a:pt x="5769826" y="733894"/>
                  </a:lnTo>
                  <a:lnTo>
                    <a:pt x="5768708" y="733425"/>
                  </a:lnTo>
                  <a:lnTo>
                    <a:pt x="5766079" y="733425"/>
                  </a:lnTo>
                  <a:lnTo>
                    <a:pt x="5764949" y="733894"/>
                  </a:lnTo>
                  <a:lnTo>
                    <a:pt x="5763095" y="735761"/>
                  </a:lnTo>
                  <a:lnTo>
                    <a:pt x="5762625" y="736879"/>
                  </a:lnTo>
                  <a:lnTo>
                    <a:pt x="5762625" y="739508"/>
                  </a:lnTo>
                  <a:lnTo>
                    <a:pt x="5763095" y="740625"/>
                  </a:lnTo>
                  <a:lnTo>
                    <a:pt x="5764949" y="742492"/>
                  </a:lnTo>
                  <a:lnTo>
                    <a:pt x="5766079" y="742950"/>
                  </a:lnTo>
                  <a:lnTo>
                    <a:pt x="5768708" y="742950"/>
                  </a:lnTo>
                  <a:lnTo>
                    <a:pt x="5769826" y="742492"/>
                  </a:lnTo>
                  <a:lnTo>
                    <a:pt x="5771693" y="740625"/>
                  </a:lnTo>
                  <a:lnTo>
                    <a:pt x="5772150" y="739508"/>
                  </a:lnTo>
                  <a:lnTo>
                    <a:pt x="5772150" y="736879"/>
                  </a:lnTo>
                  <a:close/>
                </a:path>
                <a:path w="6438900" h="1109979">
                  <a:moveTo>
                    <a:pt x="5772150" y="370166"/>
                  </a:moveTo>
                  <a:lnTo>
                    <a:pt x="5771693" y="369049"/>
                  </a:lnTo>
                  <a:lnTo>
                    <a:pt x="5769826" y="367182"/>
                  </a:lnTo>
                  <a:lnTo>
                    <a:pt x="5768708" y="366712"/>
                  </a:lnTo>
                  <a:lnTo>
                    <a:pt x="5766079" y="366712"/>
                  </a:lnTo>
                  <a:lnTo>
                    <a:pt x="5764949" y="367182"/>
                  </a:lnTo>
                  <a:lnTo>
                    <a:pt x="5763095" y="369049"/>
                  </a:lnTo>
                  <a:lnTo>
                    <a:pt x="5762625" y="370166"/>
                  </a:lnTo>
                  <a:lnTo>
                    <a:pt x="5762625" y="372795"/>
                  </a:lnTo>
                  <a:lnTo>
                    <a:pt x="5763095" y="373913"/>
                  </a:lnTo>
                  <a:lnTo>
                    <a:pt x="5764949" y="375780"/>
                  </a:lnTo>
                  <a:lnTo>
                    <a:pt x="5766079" y="376237"/>
                  </a:lnTo>
                  <a:lnTo>
                    <a:pt x="5768708" y="376237"/>
                  </a:lnTo>
                  <a:lnTo>
                    <a:pt x="5769826" y="375780"/>
                  </a:lnTo>
                  <a:lnTo>
                    <a:pt x="5771693" y="373913"/>
                  </a:lnTo>
                  <a:lnTo>
                    <a:pt x="5772150" y="372795"/>
                  </a:lnTo>
                  <a:lnTo>
                    <a:pt x="5772150" y="370166"/>
                  </a:lnTo>
                  <a:close/>
                </a:path>
                <a:path w="6438900" h="1109979">
                  <a:moveTo>
                    <a:pt x="5772150" y="3454"/>
                  </a:moveTo>
                  <a:lnTo>
                    <a:pt x="5771693" y="2336"/>
                  </a:lnTo>
                  <a:lnTo>
                    <a:pt x="5769826" y="469"/>
                  </a:lnTo>
                  <a:lnTo>
                    <a:pt x="5768708" y="0"/>
                  </a:lnTo>
                  <a:lnTo>
                    <a:pt x="5766079" y="0"/>
                  </a:lnTo>
                  <a:lnTo>
                    <a:pt x="5764949" y="469"/>
                  </a:lnTo>
                  <a:lnTo>
                    <a:pt x="5763095" y="2336"/>
                  </a:lnTo>
                  <a:lnTo>
                    <a:pt x="5762625" y="3454"/>
                  </a:lnTo>
                  <a:lnTo>
                    <a:pt x="5762625" y="6083"/>
                  </a:lnTo>
                  <a:lnTo>
                    <a:pt x="5763095" y="7200"/>
                  </a:lnTo>
                  <a:lnTo>
                    <a:pt x="5764949" y="9067"/>
                  </a:lnTo>
                  <a:lnTo>
                    <a:pt x="5766079" y="9525"/>
                  </a:lnTo>
                  <a:lnTo>
                    <a:pt x="5768708" y="9525"/>
                  </a:lnTo>
                  <a:lnTo>
                    <a:pt x="5769826" y="9067"/>
                  </a:lnTo>
                  <a:lnTo>
                    <a:pt x="5771693" y="7200"/>
                  </a:lnTo>
                  <a:lnTo>
                    <a:pt x="5772150" y="6083"/>
                  </a:lnTo>
                  <a:lnTo>
                    <a:pt x="5772150" y="3454"/>
                  </a:lnTo>
                  <a:close/>
                </a:path>
                <a:path w="6438900" h="1109979">
                  <a:moveTo>
                    <a:pt x="5819775" y="1103591"/>
                  </a:moveTo>
                  <a:lnTo>
                    <a:pt x="5819318" y="1102474"/>
                  </a:lnTo>
                  <a:lnTo>
                    <a:pt x="5817451" y="1100607"/>
                  </a:lnTo>
                  <a:lnTo>
                    <a:pt x="5816333" y="1100137"/>
                  </a:lnTo>
                  <a:lnTo>
                    <a:pt x="5813704" y="1100137"/>
                  </a:lnTo>
                  <a:lnTo>
                    <a:pt x="5812574" y="1100607"/>
                  </a:lnTo>
                  <a:lnTo>
                    <a:pt x="5810720" y="1102474"/>
                  </a:lnTo>
                  <a:lnTo>
                    <a:pt x="5810250" y="1103591"/>
                  </a:lnTo>
                  <a:lnTo>
                    <a:pt x="5810250" y="1106220"/>
                  </a:lnTo>
                  <a:lnTo>
                    <a:pt x="5810720" y="1107338"/>
                  </a:lnTo>
                  <a:lnTo>
                    <a:pt x="5812574" y="1109205"/>
                  </a:lnTo>
                  <a:lnTo>
                    <a:pt x="5813704" y="1109662"/>
                  </a:lnTo>
                  <a:lnTo>
                    <a:pt x="5816333" y="1109662"/>
                  </a:lnTo>
                  <a:lnTo>
                    <a:pt x="5817451" y="1109205"/>
                  </a:lnTo>
                  <a:lnTo>
                    <a:pt x="5819318" y="1107338"/>
                  </a:lnTo>
                  <a:lnTo>
                    <a:pt x="5819775" y="1106220"/>
                  </a:lnTo>
                  <a:lnTo>
                    <a:pt x="5819775" y="1103591"/>
                  </a:lnTo>
                  <a:close/>
                </a:path>
                <a:path w="6438900" h="1109979">
                  <a:moveTo>
                    <a:pt x="5819775" y="736879"/>
                  </a:moveTo>
                  <a:lnTo>
                    <a:pt x="5819318" y="735761"/>
                  </a:lnTo>
                  <a:lnTo>
                    <a:pt x="5817451" y="733894"/>
                  </a:lnTo>
                  <a:lnTo>
                    <a:pt x="5816333" y="733425"/>
                  </a:lnTo>
                  <a:lnTo>
                    <a:pt x="5813704" y="733425"/>
                  </a:lnTo>
                  <a:lnTo>
                    <a:pt x="5812574" y="733894"/>
                  </a:lnTo>
                  <a:lnTo>
                    <a:pt x="5810720" y="735761"/>
                  </a:lnTo>
                  <a:lnTo>
                    <a:pt x="5810250" y="736879"/>
                  </a:lnTo>
                  <a:lnTo>
                    <a:pt x="5810250" y="739508"/>
                  </a:lnTo>
                  <a:lnTo>
                    <a:pt x="5810720" y="740625"/>
                  </a:lnTo>
                  <a:lnTo>
                    <a:pt x="5812574" y="742492"/>
                  </a:lnTo>
                  <a:lnTo>
                    <a:pt x="5813704" y="742950"/>
                  </a:lnTo>
                  <a:lnTo>
                    <a:pt x="5816333" y="742950"/>
                  </a:lnTo>
                  <a:lnTo>
                    <a:pt x="5817451" y="742492"/>
                  </a:lnTo>
                  <a:lnTo>
                    <a:pt x="5819318" y="740625"/>
                  </a:lnTo>
                  <a:lnTo>
                    <a:pt x="5819775" y="739508"/>
                  </a:lnTo>
                  <a:lnTo>
                    <a:pt x="5819775" y="736879"/>
                  </a:lnTo>
                  <a:close/>
                </a:path>
                <a:path w="6438900" h="1109979">
                  <a:moveTo>
                    <a:pt x="5819775" y="370166"/>
                  </a:moveTo>
                  <a:lnTo>
                    <a:pt x="5819318" y="369049"/>
                  </a:lnTo>
                  <a:lnTo>
                    <a:pt x="5817451" y="367182"/>
                  </a:lnTo>
                  <a:lnTo>
                    <a:pt x="5816333" y="366712"/>
                  </a:lnTo>
                  <a:lnTo>
                    <a:pt x="5813704" y="366712"/>
                  </a:lnTo>
                  <a:lnTo>
                    <a:pt x="5812574" y="367182"/>
                  </a:lnTo>
                  <a:lnTo>
                    <a:pt x="5810720" y="369049"/>
                  </a:lnTo>
                  <a:lnTo>
                    <a:pt x="5810250" y="370166"/>
                  </a:lnTo>
                  <a:lnTo>
                    <a:pt x="5810250" y="372795"/>
                  </a:lnTo>
                  <a:lnTo>
                    <a:pt x="5810720" y="373913"/>
                  </a:lnTo>
                  <a:lnTo>
                    <a:pt x="5812574" y="375780"/>
                  </a:lnTo>
                  <a:lnTo>
                    <a:pt x="5813704" y="376237"/>
                  </a:lnTo>
                  <a:lnTo>
                    <a:pt x="5816333" y="376237"/>
                  </a:lnTo>
                  <a:lnTo>
                    <a:pt x="5817451" y="375780"/>
                  </a:lnTo>
                  <a:lnTo>
                    <a:pt x="5819318" y="373913"/>
                  </a:lnTo>
                  <a:lnTo>
                    <a:pt x="5819775" y="372795"/>
                  </a:lnTo>
                  <a:lnTo>
                    <a:pt x="5819775" y="370166"/>
                  </a:lnTo>
                  <a:close/>
                </a:path>
                <a:path w="6438900" h="1109979">
                  <a:moveTo>
                    <a:pt x="5819775" y="3454"/>
                  </a:moveTo>
                  <a:lnTo>
                    <a:pt x="5819318" y="2336"/>
                  </a:lnTo>
                  <a:lnTo>
                    <a:pt x="5817451" y="469"/>
                  </a:lnTo>
                  <a:lnTo>
                    <a:pt x="5816333" y="0"/>
                  </a:lnTo>
                  <a:lnTo>
                    <a:pt x="5813704" y="0"/>
                  </a:lnTo>
                  <a:lnTo>
                    <a:pt x="5812574" y="469"/>
                  </a:lnTo>
                  <a:lnTo>
                    <a:pt x="5810720" y="2336"/>
                  </a:lnTo>
                  <a:lnTo>
                    <a:pt x="5810250" y="3454"/>
                  </a:lnTo>
                  <a:lnTo>
                    <a:pt x="5810250" y="6083"/>
                  </a:lnTo>
                  <a:lnTo>
                    <a:pt x="5810720" y="7200"/>
                  </a:lnTo>
                  <a:lnTo>
                    <a:pt x="5812574" y="9067"/>
                  </a:lnTo>
                  <a:lnTo>
                    <a:pt x="5813704" y="9525"/>
                  </a:lnTo>
                  <a:lnTo>
                    <a:pt x="5816333" y="9525"/>
                  </a:lnTo>
                  <a:lnTo>
                    <a:pt x="5817451" y="9067"/>
                  </a:lnTo>
                  <a:lnTo>
                    <a:pt x="5819318" y="7200"/>
                  </a:lnTo>
                  <a:lnTo>
                    <a:pt x="5819775" y="6083"/>
                  </a:lnTo>
                  <a:lnTo>
                    <a:pt x="5819775" y="3454"/>
                  </a:lnTo>
                  <a:close/>
                </a:path>
                <a:path w="6438900" h="1109979">
                  <a:moveTo>
                    <a:pt x="5867400" y="1103591"/>
                  </a:moveTo>
                  <a:lnTo>
                    <a:pt x="5866943" y="1102474"/>
                  </a:lnTo>
                  <a:lnTo>
                    <a:pt x="5865076" y="1100607"/>
                  </a:lnTo>
                  <a:lnTo>
                    <a:pt x="5863958" y="1100137"/>
                  </a:lnTo>
                  <a:lnTo>
                    <a:pt x="5861329" y="1100137"/>
                  </a:lnTo>
                  <a:lnTo>
                    <a:pt x="5860199" y="1100607"/>
                  </a:lnTo>
                  <a:lnTo>
                    <a:pt x="5858345" y="1102474"/>
                  </a:lnTo>
                  <a:lnTo>
                    <a:pt x="5857875" y="1103591"/>
                  </a:lnTo>
                  <a:lnTo>
                    <a:pt x="5857875" y="1106220"/>
                  </a:lnTo>
                  <a:lnTo>
                    <a:pt x="5858345" y="1107338"/>
                  </a:lnTo>
                  <a:lnTo>
                    <a:pt x="5860199" y="1109205"/>
                  </a:lnTo>
                  <a:lnTo>
                    <a:pt x="5861329" y="1109662"/>
                  </a:lnTo>
                  <a:lnTo>
                    <a:pt x="5863958" y="1109662"/>
                  </a:lnTo>
                  <a:lnTo>
                    <a:pt x="5865076" y="1109205"/>
                  </a:lnTo>
                  <a:lnTo>
                    <a:pt x="5866943" y="1107338"/>
                  </a:lnTo>
                  <a:lnTo>
                    <a:pt x="5867400" y="1106220"/>
                  </a:lnTo>
                  <a:lnTo>
                    <a:pt x="5867400" y="1103591"/>
                  </a:lnTo>
                  <a:close/>
                </a:path>
                <a:path w="6438900" h="1109979">
                  <a:moveTo>
                    <a:pt x="5867400" y="736879"/>
                  </a:moveTo>
                  <a:lnTo>
                    <a:pt x="5866943" y="735761"/>
                  </a:lnTo>
                  <a:lnTo>
                    <a:pt x="5865076" y="733894"/>
                  </a:lnTo>
                  <a:lnTo>
                    <a:pt x="5863958" y="733425"/>
                  </a:lnTo>
                  <a:lnTo>
                    <a:pt x="5861329" y="733425"/>
                  </a:lnTo>
                  <a:lnTo>
                    <a:pt x="5860199" y="733894"/>
                  </a:lnTo>
                  <a:lnTo>
                    <a:pt x="5858345" y="735761"/>
                  </a:lnTo>
                  <a:lnTo>
                    <a:pt x="5857875" y="736879"/>
                  </a:lnTo>
                  <a:lnTo>
                    <a:pt x="5857875" y="739508"/>
                  </a:lnTo>
                  <a:lnTo>
                    <a:pt x="5858345" y="740625"/>
                  </a:lnTo>
                  <a:lnTo>
                    <a:pt x="5860199" y="742492"/>
                  </a:lnTo>
                  <a:lnTo>
                    <a:pt x="5861329" y="742950"/>
                  </a:lnTo>
                  <a:lnTo>
                    <a:pt x="5863958" y="742950"/>
                  </a:lnTo>
                  <a:lnTo>
                    <a:pt x="5865076" y="742492"/>
                  </a:lnTo>
                  <a:lnTo>
                    <a:pt x="5866943" y="740625"/>
                  </a:lnTo>
                  <a:lnTo>
                    <a:pt x="5867400" y="739508"/>
                  </a:lnTo>
                  <a:lnTo>
                    <a:pt x="5867400" y="736879"/>
                  </a:lnTo>
                  <a:close/>
                </a:path>
                <a:path w="6438900" h="1109979">
                  <a:moveTo>
                    <a:pt x="5867400" y="370166"/>
                  </a:moveTo>
                  <a:lnTo>
                    <a:pt x="5866943" y="369049"/>
                  </a:lnTo>
                  <a:lnTo>
                    <a:pt x="5865076" y="367182"/>
                  </a:lnTo>
                  <a:lnTo>
                    <a:pt x="5863958" y="366712"/>
                  </a:lnTo>
                  <a:lnTo>
                    <a:pt x="5861329" y="366712"/>
                  </a:lnTo>
                  <a:lnTo>
                    <a:pt x="5860199" y="367182"/>
                  </a:lnTo>
                  <a:lnTo>
                    <a:pt x="5858345" y="369049"/>
                  </a:lnTo>
                  <a:lnTo>
                    <a:pt x="5857875" y="370166"/>
                  </a:lnTo>
                  <a:lnTo>
                    <a:pt x="5857875" y="372795"/>
                  </a:lnTo>
                  <a:lnTo>
                    <a:pt x="5858345" y="373913"/>
                  </a:lnTo>
                  <a:lnTo>
                    <a:pt x="5860199" y="375780"/>
                  </a:lnTo>
                  <a:lnTo>
                    <a:pt x="5861329" y="376237"/>
                  </a:lnTo>
                  <a:lnTo>
                    <a:pt x="5863958" y="376237"/>
                  </a:lnTo>
                  <a:lnTo>
                    <a:pt x="5865076" y="375780"/>
                  </a:lnTo>
                  <a:lnTo>
                    <a:pt x="5866943" y="373913"/>
                  </a:lnTo>
                  <a:lnTo>
                    <a:pt x="5867400" y="372795"/>
                  </a:lnTo>
                  <a:lnTo>
                    <a:pt x="5867400" y="370166"/>
                  </a:lnTo>
                  <a:close/>
                </a:path>
                <a:path w="6438900" h="1109979">
                  <a:moveTo>
                    <a:pt x="5867400" y="3454"/>
                  </a:moveTo>
                  <a:lnTo>
                    <a:pt x="5866943" y="2336"/>
                  </a:lnTo>
                  <a:lnTo>
                    <a:pt x="5865076" y="469"/>
                  </a:lnTo>
                  <a:lnTo>
                    <a:pt x="5863958" y="0"/>
                  </a:lnTo>
                  <a:lnTo>
                    <a:pt x="5861329" y="0"/>
                  </a:lnTo>
                  <a:lnTo>
                    <a:pt x="5860199" y="469"/>
                  </a:lnTo>
                  <a:lnTo>
                    <a:pt x="5858345" y="2336"/>
                  </a:lnTo>
                  <a:lnTo>
                    <a:pt x="5857875" y="3454"/>
                  </a:lnTo>
                  <a:lnTo>
                    <a:pt x="5857875" y="6083"/>
                  </a:lnTo>
                  <a:lnTo>
                    <a:pt x="5858345" y="7200"/>
                  </a:lnTo>
                  <a:lnTo>
                    <a:pt x="5860199" y="9067"/>
                  </a:lnTo>
                  <a:lnTo>
                    <a:pt x="5861329" y="9525"/>
                  </a:lnTo>
                  <a:lnTo>
                    <a:pt x="5863958" y="9525"/>
                  </a:lnTo>
                  <a:lnTo>
                    <a:pt x="5865076" y="9067"/>
                  </a:lnTo>
                  <a:lnTo>
                    <a:pt x="5866943" y="7200"/>
                  </a:lnTo>
                  <a:lnTo>
                    <a:pt x="5867400" y="6083"/>
                  </a:lnTo>
                  <a:lnTo>
                    <a:pt x="5867400" y="3454"/>
                  </a:lnTo>
                  <a:close/>
                </a:path>
                <a:path w="6438900" h="1109979">
                  <a:moveTo>
                    <a:pt x="5915025" y="1103591"/>
                  </a:moveTo>
                  <a:lnTo>
                    <a:pt x="5914568" y="1102474"/>
                  </a:lnTo>
                  <a:lnTo>
                    <a:pt x="5912701" y="1100607"/>
                  </a:lnTo>
                  <a:lnTo>
                    <a:pt x="5911583" y="1100137"/>
                  </a:lnTo>
                  <a:lnTo>
                    <a:pt x="5908954" y="1100137"/>
                  </a:lnTo>
                  <a:lnTo>
                    <a:pt x="5907824" y="1100607"/>
                  </a:lnTo>
                  <a:lnTo>
                    <a:pt x="5905970" y="1102474"/>
                  </a:lnTo>
                  <a:lnTo>
                    <a:pt x="5905500" y="1103591"/>
                  </a:lnTo>
                  <a:lnTo>
                    <a:pt x="5905500" y="1106220"/>
                  </a:lnTo>
                  <a:lnTo>
                    <a:pt x="5905970" y="1107338"/>
                  </a:lnTo>
                  <a:lnTo>
                    <a:pt x="5907824" y="1109205"/>
                  </a:lnTo>
                  <a:lnTo>
                    <a:pt x="5908954" y="1109662"/>
                  </a:lnTo>
                  <a:lnTo>
                    <a:pt x="5911583" y="1109662"/>
                  </a:lnTo>
                  <a:lnTo>
                    <a:pt x="5912701" y="1109205"/>
                  </a:lnTo>
                  <a:lnTo>
                    <a:pt x="5914568" y="1107338"/>
                  </a:lnTo>
                  <a:lnTo>
                    <a:pt x="5915025" y="1106220"/>
                  </a:lnTo>
                  <a:lnTo>
                    <a:pt x="5915025" y="1103591"/>
                  </a:lnTo>
                  <a:close/>
                </a:path>
                <a:path w="6438900" h="1109979">
                  <a:moveTo>
                    <a:pt x="5915025" y="736879"/>
                  </a:moveTo>
                  <a:lnTo>
                    <a:pt x="5914568" y="735761"/>
                  </a:lnTo>
                  <a:lnTo>
                    <a:pt x="5912701" y="733894"/>
                  </a:lnTo>
                  <a:lnTo>
                    <a:pt x="5911583" y="733425"/>
                  </a:lnTo>
                  <a:lnTo>
                    <a:pt x="5908954" y="733425"/>
                  </a:lnTo>
                  <a:lnTo>
                    <a:pt x="5907824" y="733894"/>
                  </a:lnTo>
                  <a:lnTo>
                    <a:pt x="5905970" y="735761"/>
                  </a:lnTo>
                  <a:lnTo>
                    <a:pt x="5905500" y="736879"/>
                  </a:lnTo>
                  <a:lnTo>
                    <a:pt x="5905500" y="739508"/>
                  </a:lnTo>
                  <a:lnTo>
                    <a:pt x="5905970" y="740625"/>
                  </a:lnTo>
                  <a:lnTo>
                    <a:pt x="5907824" y="742492"/>
                  </a:lnTo>
                  <a:lnTo>
                    <a:pt x="5908954" y="742950"/>
                  </a:lnTo>
                  <a:lnTo>
                    <a:pt x="5911583" y="742950"/>
                  </a:lnTo>
                  <a:lnTo>
                    <a:pt x="5912701" y="742492"/>
                  </a:lnTo>
                  <a:lnTo>
                    <a:pt x="5914568" y="740625"/>
                  </a:lnTo>
                  <a:lnTo>
                    <a:pt x="5915025" y="739508"/>
                  </a:lnTo>
                  <a:lnTo>
                    <a:pt x="5915025" y="736879"/>
                  </a:lnTo>
                  <a:close/>
                </a:path>
                <a:path w="6438900" h="1109979">
                  <a:moveTo>
                    <a:pt x="5915025" y="370166"/>
                  </a:moveTo>
                  <a:lnTo>
                    <a:pt x="5914568" y="369049"/>
                  </a:lnTo>
                  <a:lnTo>
                    <a:pt x="5912701" y="367182"/>
                  </a:lnTo>
                  <a:lnTo>
                    <a:pt x="5911583" y="366712"/>
                  </a:lnTo>
                  <a:lnTo>
                    <a:pt x="5908954" y="366712"/>
                  </a:lnTo>
                  <a:lnTo>
                    <a:pt x="5907824" y="367182"/>
                  </a:lnTo>
                  <a:lnTo>
                    <a:pt x="5905970" y="369049"/>
                  </a:lnTo>
                  <a:lnTo>
                    <a:pt x="5905500" y="370166"/>
                  </a:lnTo>
                  <a:lnTo>
                    <a:pt x="5905500" y="372795"/>
                  </a:lnTo>
                  <a:lnTo>
                    <a:pt x="5905970" y="373913"/>
                  </a:lnTo>
                  <a:lnTo>
                    <a:pt x="5907824" y="375780"/>
                  </a:lnTo>
                  <a:lnTo>
                    <a:pt x="5908954" y="376237"/>
                  </a:lnTo>
                  <a:lnTo>
                    <a:pt x="5911583" y="376237"/>
                  </a:lnTo>
                  <a:lnTo>
                    <a:pt x="5912701" y="375780"/>
                  </a:lnTo>
                  <a:lnTo>
                    <a:pt x="5914568" y="373913"/>
                  </a:lnTo>
                  <a:lnTo>
                    <a:pt x="5915025" y="372795"/>
                  </a:lnTo>
                  <a:lnTo>
                    <a:pt x="5915025" y="370166"/>
                  </a:lnTo>
                  <a:close/>
                </a:path>
                <a:path w="6438900" h="1109979">
                  <a:moveTo>
                    <a:pt x="5915025" y="3454"/>
                  </a:moveTo>
                  <a:lnTo>
                    <a:pt x="5914568" y="2336"/>
                  </a:lnTo>
                  <a:lnTo>
                    <a:pt x="5912701" y="469"/>
                  </a:lnTo>
                  <a:lnTo>
                    <a:pt x="5911583" y="0"/>
                  </a:lnTo>
                  <a:lnTo>
                    <a:pt x="5908954" y="0"/>
                  </a:lnTo>
                  <a:lnTo>
                    <a:pt x="5907824" y="469"/>
                  </a:lnTo>
                  <a:lnTo>
                    <a:pt x="5905970" y="2336"/>
                  </a:lnTo>
                  <a:lnTo>
                    <a:pt x="5905500" y="3454"/>
                  </a:lnTo>
                  <a:lnTo>
                    <a:pt x="5905500" y="6083"/>
                  </a:lnTo>
                  <a:lnTo>
                    <a:pt x="5905970" y="7200"/>
                  </a:lnTo>
                  <a:lnTo>
                    <a:pt x="5907824" y="9067"/>
                  </a:lnTo>
                  <a:lnTo>
                    <a:pt x="5908954" y="9525"/>
                  </a:lnTo>
                  <a:lnTo>
                    <a:pt x="5911583" y="9525"/>
                  </a:lnTo>
                  <a:lnTo>
                    <a:pt x="5912701" y="9067"/>
                  </a:lnTo>
                  <a:lnTo>
                    <a:pt x="5914568" y="7200"/>
                  </a:lnTo>
                  <a:lnTo>
                    <a:pt x="5915025" y="6083"/>
                  </a:lnTo>
                  <a:lnTo>
                    <a:pt x="5915025" y="3454"/>
                  </a:lnTo>
                  <a:close/>
                </a:path>
                <a:path w="6438900" h="1109979">
                  <a:moveTo>
                    <a:pt x="5962650" y="1103591"/>
                  </a:moveTo>
                  <a:lnTo>
                    <a:pt x="5962193" y="1102474"/>
                  </a:lnTo>
                  <a:lnTo>
                    <a:pt x="5960326" y="1100607"/>
                  </a:lnTo>
                  <a:lnTo>
                    <a:pt x="5959208" y="1100137"/>
                  </a:lnTo>
                  <a:lnTo>
                    <a:pt x="5956579" y="1100137"/>
                  </a:lnTo>
                  <a:lnTo>
                    <a:pt x="5955449" y="1100607"/>
                  </a:lnTo>
                  <a:lnTo>
                    <a:pt x="5953595" y="1102474"/>
                  </a:lnTo>
                  <a:lnTo>
                    <a:pt x="5953125" y="1103591"/>
                  </a:lnTo>
                  <a:lnTo>
                    <a:pt x="5953125" y="1106220"/>
                  </a:lnTo>
                  <a:lnTo>
                    <a:pt x="5953595" y="1107338"/>
                  </a:lnTo>
                  <a:lnTo>
                    <a:pt x="5955449" y="1109205"/>
                  </a:lnTo>
                  <a:lnTo>
                    <a:pt x="5956579" y="1109662"/>
                  </a:lnTo>
                  <a:lnTo>
                    <a:pt x="5959208" y="1109662"/>
                  </a:lnTo>
                  <a:lnTo>
                    <a:pt x="5960326" y="1109205"/>
                  </a:lnTo>
                  <a:lnTo>
                    <a:pt x="5962193" y="1107338"/>
                  </a:lnTo>
                  <a:lnTo>
                    <a:pt x="5962650" y="1106220"/>
                  </a:lnTo>
                  <a:lnTo>
                    <a:pt x="5962650" y="1103591"/>
                  </a:lnTo>
                  <a:close/>
                </a:path>
                <a:path w="6438900" h="1109979">
                  <a:moveTo>
                    <a:pt x="5962650" y="736879"/>
                  </a:moveTo>
                  <a:lnTo>
                    <a:pt x="5962193" y="735761"/>
                  </a:lnTo>
                  <a:lnTo>
                    <a:pt x="5960326" y="733894"/>
                  </a:lnTo>
                  <a:lnTo>
                    <a:pt x="5959208" y="733425"/>
                  </a:lnTo>
                  <a:lnTo>
                    <a:pt x="5956579" y="733425"/>
                  </a:lnTo>
                  <a:lnTo>
                    <a:pt x="5955449" y="733894"/>
                  </a:lnTo>
                  <a:lnTo>
                    <a:pt x="5953595" y="735761"/>
                  </a:lnTo>
                  <a:lnTo>
                    <a:pt x="5953125" y="736879"/>
                  </a:lnTo>
                  <a:lnTo>
                    <a:pt x="5953125" y="739508"/>
                  </a:lnTo>
                  <a:lnTo>
                    <a:pt x="5953595" y="740625"/>
                  </a:lnTo>
                  <a:lnTo>
                    <a:pt x="5955449" y="742492"/>
                  </a:lnTo>
                  <a:lnTo>
                    <a:pt x="5956579" y="742950"/>
                  </a:lnTo>
                  <a:lnTo>
                    <a:pt x="5959208" y="742950"/>
                  </a:lnTo>
                  <a:lnTo>
                    <a:pt x="5960326" y="742492"/>
                  </a:lnTo>
                  <a:lnTo>
                    <a:pt x="5962193" y="740625"/>
                  </a:lnTo>
                  <a:lnTo>
                    <a:pt x="5962650" y="739508"/>
                  </a:lnTo>
                  <a:lnTo>
                    <a:pt x="5962650" y="736879"/>
                  </a:lnTo>
                  <a:close/>
                </a:path>
                <a:path w="6438900" h="1109979">
                  <a:moveTo>
                    <a:pt x="5962650" y="370166"/>
                  </a:moveTo>
                  <a:lnTo>
                    <a:pt x="5962193" y="369049"/>
                  </a:lnTo>
                  <a:lnTo>
                    <a:pt x="5960326" y="367182"/>
                  </a:lnTo>
                  <a:lnTo>
                    <a:pt x="5959208" y="366712"/>
                  </a:lnTo>
                  <a:lnTo>
                    <a:pt x="5956579" y="366712"/>
                  </a:lnTo>
                  <a:lnTo>
                    <a:pt x="5955449" y="367182"/>
                  </a:lnTo>
                  <a:lnTo>
                    <a:pt x="5953595" y="369049"/>
                  </a:lnTo>
                  <a:lnTo>
                    <a:pt x="5953125" y="370166"/>
                  </a:lnTo>
                  <a:lnTo>
                    <a:pt x="5953125" y="372795"/>
                  </a:lnTo>
                  <a:lnTo>
                    <a:pt x="5953595" y="373913"/>
                  </a:lnTo>
                  <a:lnTo>
                    <a:pt x="5955449" y="375780"/>
                  </a:lnTo>
                  <a:lnTo>
                    <a:pt x="5956579" y="376237"/>
                  </a:lnTo>
                  <a:lnTo>
                    <a:pt x="5959208" y="376237"/>
                  </a:lnTo>
                  <a:lnTo>
                    <a:pt x="5960326" y="375780"/>
                  </a:lnTo>
                  <a:lnTo>
                    <a:pt x="5962193" y="373913"/>
                  </a:lnTo>
                  <a:lnTo>
                    <a:pt x="5962650" y="372795"/>
                  </a:lnTo>
                  <a:lnTo>
                    <a:pt x="5962650" y="370166"/>
                  </a:lnTo>
                  <a:close/>
                </a:path>
                <a:path w="6438900" h="1109979">
                  <a:moveTo>
                    <a:pt x="5962650" y="3454"/>
                  </a:moveTo>
                  <a:lnTo>
                    <a:pt x="5962193" y="2336"/>
                  </a:lnTo>
                  <a:lnTo>
                    <a:pt x="5960326" y="469"/>
                  </a:lnTo>
                  <a:lnTo>
                    <a:pt x="5959208" y="0"/>
                  </a:lnTo>
                  <a:lnTo>
                    <a:pt x="5956579" y="0"/>
                  </a:lnTo>
                  <a:lnTo>
                    <a:pt x="5955449" y="469"/>
                  </a:lnTo>
                  <a:lnTo>
                    <a:pt x="5953595" y="2336"/>
                  </a:lnTo>
                  <a:lnTo>
                    <a:pt x="5953125" y="3454"/>
                  </a:lnTo>
                  <a:lnTo>
                    <a:pt x="5953125" y="6083"/>
                  </a:lnTo>
                  <a:lnTo>
                    <a:pt x="5953595" y="7200"/>
                  </a:lnTo>
                  <a:lnTo>
                    <a:pt x="5955449" y="9067"/>
                  </a:lnTo>
                  <a:lnTo>
                    <a:pt x="5956579" y="9525"/>
                  </a:lnTo>
                  <a:lnTo>
                    <a:pt x="5959208" y="9525"/>
                  </a:lnTo>
                  <a:lnTo>
                    <a:pt x="5960326" y="9067"/>
                  </a:lnTo>
                  <a:lnTo>
                    <a:pt x="5962193" y="7200"/>
                  </a:lnTo>
                  <a:lnTo>
                    <a:pt x="5962650" y="6083"/>
                  </a:lnTo>
                  <a:lnTo>
                    <a:pt x="5962650" y="3454"/>
                  </a:lnTo>
                  <a:close/>
                </a:path>
                <a:path w="6438900" h="1109979">
                  <a:moveTo>
                    <a:pt x="6010275" y="1103591"/>
                  </a:moveTo>
                  <a:lnTo>
                    <a:pt x="6009818" y="1102474"/>
                  </a:lnTo>
                  <a:lnTo>
                    <a:pt x="6007951" y="1100607"/>
                  </a:lnTo>
                  <a:lnTo>
                    <a:pt x="6006833" y="1100137"/>
                  </a:lnTo>
                  <a:lnTo>
                    <a:pt x="6004204" y="1100137"/>
                  </a:lnTo>
                  <a:lnTo>
                    <a:pt x="6003087" y="1100607"/>
                  </a:lnTo>
                  <a:lnTo>
                    <a:pt x="6001220" y="1102474"/>
                  </a:lnTo>
                  <a:lnTo>
                    <a:pt x="6000750" y="1103591"/>
                  </a:lnTo>
                  <a:lnTo>
                    <a:pt x="6000750" y="1106220"/>
                  </a:lnTo>
                  <a:lnTo>
                    <a:pt x="6001220" y="1107338"/>
                  </a:lnTo>
                  <a:lnTo>
                    <a:pt x="6003087" y="1109205"/>
                  </a:lnTo>
                  <a:lnTo>
                    <a:pt x="6004204" y="1109662"/>
                  </a:lnTo>
                  <a:lnTo>
                    <a:pt x="6006833" y="1109662"/>
                  </a:lnTo>
                  <a:lnTo>
                    <a:pt x="6007951" y="1109205"/>
                  </a:lnTo>
                  <a:lnTo>
                    <a:pt x="6009818" y="1107338"/>
                  </a:lnTo>
                  <a:lnTo>
                    <a:pt x="6010275" y="1106220"/>
                  </a:lnTo>
                  <a:lnTo>
                    <a:pt x="6010275" y="1103591"/>
                  </a:lnTo>
                  <a:close/>
                </a:path>
                <a:path w="6438900" h="1109979">
                  <a:moveTo>
                    <a:pt x="6010275" y="736879"/>
                  </a:moveTo>
                  <a:lnTo>
                    <a:pt x="6009818" y="735761"/>
                  </a:lnTo>
                  <a:lnTo>
                    <a:pt x="6007951" y="733894"/>
                  </a:lnTo>
                  <a:lnTo>
                    <a:pt x="6006833" y="733425"/>
                  </a:lnTo>
                  <a:lnTo>
                    <a:pt x="6004204" y="733425"/>
                  </a:lnTo>
                  <a:lnTo>
                    <a:pt x="6003087" y="733894"/>
                  </a:lnTo>
                  <a:lnTo>
                    <a:pt x="6001220" y="735761"/>
                  </a:lnTo>
                  <a:lnTo>
                    <a:pt x="6000750" y="736879"/>
                  </a:lnTo>
                  <a:lnTo>
                    <a:pt x="6000750" y="739508"/>
                  </a:lnTo>
                  <a:lnTo>
                    <a:pt x="6001220" y="740625"/>
                  </a:lnTo>
                  <a:lnTo>
                    <a:pt x="6003087" y="742492"/>
                  </a:lnTo>
                  <a:lnTo>
                    <a:pt x="6004204" y="742950"/>
                  </a:lnTo>
                  <a:lnTo>
                    <a:pt x="6006833" y="742950"/>
                  </a:lnTo>
                  <a:lnTo>
                    <a:pt x="6007951" y="742492"/>
                  </a:lnTo>
                  <a:lnTo>
                    <a:pt x="6009818" y="740625"/>
                  </a:lnTo>
                  <a:lnTo>
                    <a:pt x="6010275" y="739508"/>
                  </a:lnTo>
                  <a:lnTo>
                    <a:pt x="6010275" y="736879"/>
                  </a:lnTo>
                  <a:close/>
                </a:path>
                <a:path w="6438900" h="1109979">
                  <a:moveTo>
                    <a:pt x="6010275" y="370166"/>
                  </a:moveTo>
                  <a:lnTo>
                    <a:pt x="6009818" y="369049"/>
                  </a:lnTo>
                  <a:lnTo>
                    <a:pt x="6007951" y="367182"/>
                  </a:lnTo>
                  <a:lnTo>
                    <a:pt x="6006833" y="366712"/>
                  </a:lnTo>
                  <a:lnTo>
                    <a:pt x="6004204" y="366712"/>
                  </a:lnTo>
                  <a:lnTo>
                    <a:pt x="6003087" y="367182"/>
                  </a:lnTo>
                  <a:lnTo>
                    <a:pt x="6001220" y="369049"/>
                  </a:lnTo>
                  <a:lnTo>
                    <a:pt x="6000750" y="370166"/>
                  </a:lnTo>
                  <a:lnTo>
                    <a:pt x="6000750" y="372795"/>
                  </a:lnTo>
                  <a:lnTo>
                    <a:pt x="6001220" y="373913"/>
                  </a:lnTo>
                  <a:lnTo>
                    <a:pt x="6003087" y="375780"/>
                  </a:lnTo>
                  <a:lnTo>
                    <a:pt x="6004204" y="376237"/>
                  </a:lnTo>
                  <a:lnTo>
                    <a:pt x="6006833" y="376237"/>
                  </a:lnTo>
                  <a:lnTo>
                    <a:pt x="6007951" y="375780"/>
                  </a:lnTo>
                  <a:lnTo>
                    <a:pt x="6009818" y="373913"/>
                  </a:lnTo>
                  <a:lnTo>
                    <a:pt x="6010275" y="372795"/>
                  </a:lnTo>
                  <a:lnTo>
                    <a:pt x="6010275" y="370166"/>
                  </a:lnTo>
                  <a:close/>
                </a:path>
                <a:path w="6438900" h="1109979">
                  <a:moveTo>
                    <a:pt x="6010275" y="3454"/>
                  </a:moveTo>
                  <a:lnTo>
                    <a:pt x="6009818" y="2336"/>
                  </a:lnTo>
                  <a:lnTo>
                    <a:pt x="6007951" y="469"/>
                  </a:lnTo>
                  <a:lnTo>
                    <a:pt x="6006833" y="0"/>
                  </a:lnTo>
                  <a:lnTo>
                    <a:pt x="6004204" y="0"/>
                  </a:lnTo>
                  <a:lnTo>
                    <a:pt x="6003087" y="469"/>
                  </a:lnTo>
                  <a:lnTo>
                    <a:pt x="6001220" y="2336"/>
                  </a:lnTo>
                  <a:lnTo>
                    <a:pt x="6000750" y="3454"/>
                  </a:lnTo>
                  <a:lnTo>
                    <a:pt x="6000750" y="6083"/>
                  </a:lnTo>
                  <a:lnTo>
                    <a:pt x="6001220" y="7200"/>
                  </a:lnTo>
                  <a:lnTo>
                    <a:pt x="6003087" y="9067"/>
                  </a:lnTo>
                  <a:lnTo>
                    <a:pt x="6004204" y="9525"/>
                  </a:lnTo>
                  <a:lnTo>
                    <a:pt x="6006833" y="9525"/>
                  </a:lnTo>
                  <a:lnTo>
                    <a:pt x="6007951" y="9067"/>
                  </a:lnTo>
                  <a:lnTo>
                    <a:pt x="6009818" y="7200"/>
                  </a:lnTo>
                  <a:lnTo>
                    <a:pt x="6010275" y="6083"/>
                  </a:lnTo>
                  <a:lnTo>
                    <a:pt x="6010275" y="3454"/>
                  </a:lnTo>
                  <a:close/>
                </a:path>
                <a:path w="6438900" h="1109979">
                  <a:moveTo>
                    <a:pt x="6057900" y="1103591"/>
                  </a:moveTo>
                  <a:lnTo>
                    <a:pt x="6057443" y="1102474"/>
                  </a:lnTo>
                  <a:lnTo>
                    <a:pt x="6055576" y="1100607"/>
                  </a:lnTo>
                  <a:lnTo>
                    <a:pt x="6054458" y="1100137"/>
                  </a:lnTo>
                  <a:lnTo>
                    <a:pt x="6051829" y="1100137"/>
                  </a:lnTo>
                  <a:lnTo>
                    <a:pt x="6050699" y="1100607"/>
                  </a:lnTo>
                  <a:lnTo>
                    <a:pt x="6048845" y="1102474"/>
                  </a:lnTo>
                  <a:lnTo>
                    <a:pt x="6048375" y="1103591"/>
                  </a:lnTo>
                  <a:lnTo>
                    <a:pt x="6048375" y="1106220"/>
                  </a:lnTo>
                  <a:lnTo>
                    <a:pt x="6048845" y="1107338"/>
                  </a:lnTo>
                  <a:lnTo>
                    <a:pt x="6050699" y="1109205"/>
                  </a:lnTo>
                  <a:lnTo>
                    <a:pt x="6051829" y="1109662"/>
                  </a:lnTo>
                  <a:lnTo>
                    <a:pt x="6054458" y="1109662"/>
                  </a:lnTo>
                  <a:lnTo>
                    <a:pt x="6055576" y="1109205"/>
                  </a:lnTo>
                  <a:lnTo>
                    <a:pt x="6057443" y="1107338"/>
                  </a:lnTo>
                  <a:lnTo>
                    <a:pt x="6057900" y="1106220"/>
                  </a:lnTo>
                  <a:lnTo>
                    <a:pt x="6057900" y="1103591"/>
                  </a:lnTo>
                  <a:close/>
                </a:path>
                <a:path w="6438900" h="1109979">
                  <a:moveTo>
                    <a:pt x="6057900" y="736879"/>
                  </a:moveTo>
                  <a:lnTo>
                    <a:pt x="6057443" y="735761"/>
                  </a:lnTo>
                  <a:lnTo>
                    <a:pt x="6055576" y="733894"/>
                  </a:lnTo>
                  <a:lnTo>
                    <a:pt x="6054458" y="733425"/>
                  </a:lnTo>
                  <a:lnTo>
                    <a:pt x="6051829" y="733425"/>
                  </a:lnTo>
                  <a:lnTo>
                    <a:pt x="6050699" y="733894"/>
                  </a:lnTo>
                  <a:lnTo>
                    <a:pt x="6048845" y="735761"/>
                  </a:lnTo>
                  <a:lnTo>
                    <a:pt x="6048375" y="736879"/>
                  </a:lnTo>
                  <a:lnTo>
                    <a:pt x="6048375" y="739508"/>
                  </a:lnTo>
                  <a:lnTo>
                    <a:pt x="6048845" y="740625"/>
                  </a:lnTo>
                  <a:lnTo>
                    <a:pt x="6050699" y="742492"/>
                  </a:lnTo>
                  <a:lnTo>
                    <a:pt x="6051829" y="742950"/>
                  </a:lnTo>
                  <a:lnTo>
                    <a:pt x="6054458" y="742950"/>
                  </a:lnTo>
                  <a:lnTo>
                    <a:pt x="6055576" y="742492"/>
                  </a:lnTo>
                  <a:lnTo>
                    <a:pt x="6057443" y="740625"/>
                  </a:lnTo>
                  <a:lnTo>
                    <a:pt x="6057900" y="739508"/>
                  </a:lnTo>
                  <a:lnTo>
                    <a:pt x="6057900" y="736879"/>
                  </a:lnTo>
                  <a:close/>
                </a:path>
                <a:path w="6438900" h="1109979">
                  <a:moveTo>
                    <a:pt x="6057900" y="370166"/>
                  </a:moveTo>
                  <a:lnTo>
                    <a:pt x="6057443" y="369049"/>
                  </a:lnTo>
                  <a:lnTo>
                    <a:pt x="6055576" y="367182"/>
                  </a:lnTo>
                  <a:lnTo>
                    <a:pt x="6054458" y="366712"/>
                  </a:lnTo>
                  <a:lnTo>
                    <a:pt x="6051829" y="366712"/>
                  </a:lnTo>
                  <a:lnTo>
                    <a:pt x="6050699" y="367182"/>
                  </a:lnTo>
                  <a:lnTo>
                    <a:pt x="6048845" y="369049"/>
                  </a:lnTo>
                  <a:lnTo>
                    <a:pt x="6048375" y="370166"/>
                  </a:lnTo>
                  <a:lnTo>
                    <a:pt x="6048375" y="372795"/>
                  </a:lnTo>
                  <a:lnTo>
                    <a:pt x="6048845" y="373913"/>
                  </a:lnTo>
                  <a:lnTo>
                    <a:pt x="6050699" y="375780"/>
                  </a:lnTo>
                  <a:lnTo>
                    <a:pt x="6051829" y="376237"/>
                  </a:lnTo>
                  <a:lnTo>
                    <a:pt x="6054458" y="376237"/>
                  </a:lnTo>
                  <a:lnTo>
                    <a:pt x="6055576" y="375780"/>
                  </a:lnTo>
                  <a:lnTo>
                    <a:pt x="6057443" y="373913"/>
                  </a:lnTo>
                  <a:lnTo>
                    <a:pt x="6057900" y="372795"/>
                  </a:lnTo>
                  <a:lnTo>
                    <a:pt x="6057900" y="370166"/>
                  </a:lnTo>
                  <a:close/>
                </a:path>
                <a:path w="6438900" h="1109979">
                  <a:moveTo>
                    <a:pt x="6057900" y="3454"/>
                  </a:moveTo>
                  <a:lnTo>
                    <a:pt x="6057443" y="2336"/>
                  </a:lnTo>
                  <a:lnTo>
                    <a:pt x="6055576" y="469"/>
                  </a:lnTo>
                  <a:lnTo>
                    <a:pt x="6054458" y="0"/>
                  </a:lnTo>
                  <a:lnTo>
                    <a:pt x="6051829" y="0"/>
                  </a:lnTo>
                  <a:lnTo>
                    <a:pt x="6050699" y="469"/>
                  </a:lnTo>
                  <a:lnTo>
                    <a:pt x="6048845" y="2336"/>
                  </a:lnTo>
                  <a:lnTo>
                    <a:pt x="6048375" y="3454"/>
                  </a:lnTo>
                  <a:lnTo>
                    <a:pt x="6048375" y="6083"/>
                  </a:lnTo>
                  <a:lnTo>
                    <a:pt x="6048845" y="7200"/>
                  </a:lnTo>
                  <a:lnTo>
                    <a:pt x="6050699" y="9067"/>
                  </a:lnTo>
                  <a:lnTo>
                    <a:pt x="6051829" y="9525"/>
                  </a:lnTo>
                  <a:lnTo>
                    <a:pt x="6054458" y="9525"/>
                  </a:lnTo>
                  <a:lnTo>
                    <a:pt x="6055576" y="9067"/>
                  </a:lnTo>
                  <a:lnTo>
                    <a:pt x="6057443" y="7200"/>
                  </a:lnTo>
                  <a:lnTo>
                    <a:pt x="6057900" y="6083"/>
                  </a:lnTo>
                  <a:lnTo>
                    <a:pt x="6057900" y="3454"/>
                  </a:lnTo>
                  <a:close/>
                </a:path>
                <a:path w="6438900" h="1109979">
                  <a:moveTo>
                    <a:pt x="6105525" y="1103591"/>
                  </a:moveTo>
                  <a:lnTo>
                    <a:pt x="6105068" y="1102474"/>
                  </a:lnTo>
                  <a:lnTo>
                    <a:pt x="6103201" y="1100607"/>
                  </a:lnTo>
                  <a:lnTo>
                    <a:pt x="6102083" y="1100137"/>
                  </a:lnTo>
                  <a:lnTo>
                    <a:pt x="6099454" y="1100137"/>
                  </a:lnTo>
                  <a:lnTo>
                    <a:pt x="6098324" y="1100607"/>
                  </a:lnTo>
                  <a:lnTo>
                    <a:pt x="6096470" y="1102474"/>
                  </a:lnTo>
                  <a:lnTo>
                    <a:pt x="6096000" y="1103591"/>
                  </a:lnTo>
                  <a:lnTo>
                    <a:pt x="6096000" y="1106220"/>
                  </a:lnTo>
                  <a:lnTo>
                    <a:pt x="6096470" y="1107338"/>
                  </a:lnTo>
                  <a:lnTo>
                    <a:pt x="6098324" y="1109205"/>
                  </a:lnTo>
                  <a:lnTo>
                    <a:pt x="6099454" y="1109662"/>
                  </a:lnTo>
                  <a:lnTo>
                    <a:pt x="6102083" y="1109662"/>
                  </a:lnTo>
                  <a:lnTo>
                    <a:pt x="6103201" y="1109205"/>
                  </a:lnTo>
                  <a:lnTo>
                    <a:pt x="6105068" y="1107338"/>
                  </a:lnTo>
                  <a:lnTo>
                    <a:pt x="6105525" y="1106220"/>
                  </a:lnTo>
                  <a:lnTo>
                    <a:pt x="6105525" y="1103591"/>
                  </a:lnTo>
                  <a:close/>
                </a:path>
                <a:path w="6438900" h="1109979">
                  <a:moveTo>
                    <a:pt x="6105525" y="736879"/>
                  </a:moveTo>
                  <a:lnTo>
                    <a:pt x="6105068" y="735761"/>
                  </a:lnTo>
                  <a:lnTo>
                    <a:pt x="6103201" y="733894"/>
                  </a:lnTo>
                  <a:lnTo>
                    <a:pt x="6102083" y="733425"/>
                  </a:lnTo>
                  <a:lnTo>
                    <a:pt x="6099454" y="733425"/>
                  </a:lnTo>
                  <a:lnTo>
                    <a:pt x="6098324" y="733894"/>
                  </a:lnTo>
                  <a:lnTo>
                    <a:pt x="6096470" y="735761"/>
                  </a:lnTo>
                  <a:lnTo>
                    <a:pt x="6096000" y="736879"/>
                  </a:lnTo>
                  <a:lnTo>
                    <a:pt x="6096000" y="739508"/>
                  </a:lnTo>
                  <a:lnTo>
                    <a:pt x="6096470" y="740625"/>
                  </a:lnTo>
                  <a:lnTo>
                    <a:pt x="6098324" y="742492"/>
                  </a:lnTo>
                  <a:lnTo>
                    <a:pt x="6099454" y="742950"/>
                  </a:lnTo>
                  <a:lnTo>
                    <a:pt x="6102083" y="742950"/>
                  </a:lnTo>
                  <a:lnTo>
                    <a:pt x="6103201" y="742492"/>
                  </a:lnTo>
                  <a:lnTo>
                    <a:pt x="6105068" y="740625"/>
                  </a:lnTo>
                  <a:lnTo>
                    <a:pt x="6105525" y="739508"/>
                  </a:lnTo>
                  <a:lnTo>
                    <a:pt x="6105525" y="736879"/>
                  </a:lnTo>
                  <a:close/>
                </a:path>
                <a:path w="6438900" h="1109979">
                  <a:moveTo>
                    <a:pt x="6105525" y="370166"/>
                  </a:moveTo>
                  <a:lnTo>
                    <a:pt x="6105068" y="369049"/>
                  </a:lnTo>
                  <a:lnTo>
                    <a:pt x="6103201" y="367182"/>
                  </a:lnTo>
                  <a:lnTo>
                    <a:pt x="6102083" y="366712"/>
                  </a:lnTo>
                  <a:lnTo>
                    <a:pt x="6099454" y="366712"/>
                  </a:lnTo>
                  <a:lnTo>
                    <a:pt x="6098324" y="367182"/>
                  </a:lnTo>
                  <a:lnTo>
                    <a:pt x="6096470" y="369049"/>
                  </a:lnTo>
                  <a:lnTo>
                    <a:pt x="6096000" y="370166"/>
                  </a:lnTo>
                  <a:lnTo>
                    <a:pt x="6096000" y="372795"/>
                  </a:lnTo>
                  <a:lnTo>
                    <a:pt x="6096470" y="373913"/>
                  </a:lnTo>
                  <a:lnTo>
                    <a:pt x="6098324" y="375780"/>
                  </a:lnTo>
                  <a:lnTo>
                    <a:pt x="6099454" y="376237"/>
                  </a:lnTo>
                  <a:lnTo>
                    <a:pt x="6102083" y="376237"/>
                  </a:lnTo>
                  <a:lnTo>
                    <a:pt x="6103201" y="375780"/>
                  </a:lnTo>
                  <a:lnTo>
                    <a:pt x="6105068" y="373913"/>
                  </a:lnTo>
                  <a:lnTo>
                    <a:pt x="6105525" y="372795"/>
                  </a:lnTo>
                  <a:lnTo>
                    <a:pt x="6105525" y="370166"/>
                  </a:lnTo>
                  <a:close/>
                </a:path>
                <a:path w="6438900" h="1109979">
                  <a:moveTo>
                    <a:pt x="6105525" y="3454"/>
                  </a:moveTo>
                  <a:lnTo>
                    <a:pt x="6105068" y="2336"/>
                  </a:lnTo>
                  <a:lnTo>
                    <a:pt x="6103201" y="469"/>
                  </a:lnTo>
                  <a:lnTo>
                    <a:pt x="6102083" y="0"/>
                  </a:lnTo>
                  <a:lnTo>
                    <a:pt x="6099454" y="0"/>
                  </a:lnTo>
                  <a:lnTo>
                    <a:pt x="6098324" y="469"/>
                  </a:lnTo>
                  <a:lnTo>
                    <a:pt x="6096470" y="2336"/>
                  </a:lnTo>
                  <a:lnTo>
                    <a:pt x="6096000" y="3454"/>
                  </a:lnTo>
                  <a:lnTo>
                    <a:pt x="6096000" y="6083"/>
                  </a:lnTo>
                  <a:lnTo>
                    <a:pt x="6096470" y="7200"/>
                  </a:lnTo>
                  <a:lnTo>
                    <a:pt x="6098324" y="9067"/>
                  </a:lnTo>
                  <a:lnTo>
                    <a:pt x="6099454" y="9525"/>
                  </a:lnTo>
                  <a:lnTo>
                    <a:pt x="6102083" y="9525"/>
                  </a:lnTo>
                  <a:lnTo>
                    <a:pt x="6103201" y="9067"/>
                  </a:lnTo>
                  <a:lnTo>
                    <a:pt x="6105068" y="7200"/>
                  </a:lnTo>
                  <a:lnTo>
                    <a:pt x="6105525" y="6083"/>
                  </a:lnTo>
                  <a:lnTo>
                    <a:pt x="6105525" y="3454"/>
                  </a:lnTo>
                  <a:close/>
                </a:path>
                <a:path w="6438900" h="1109979">
                  <a:moveTo>
                    <a:pt x="6153150" y="1103591"/>
                  </a:moveTo>
                  <a:lnTo>
                    <a:pt x="6152693" y="1102474"/>
                  </a:lnTo>
                  <a:lnTo>
                    <a:pt x="6150826" y="1100607"/>
                  </a:lnTo>
                  <a:lnTo>
                    <a:pt x="6149708" y="1100137"/>
                  </a:lnTo>
                  <a:lnTo>
                    <a:pt x="6147079" y="1100137"/>
                  </a:lnTo>
                  <a:lnTo>
                    <a:pt x="6145949" y="1100607"/>
                  </a:lnTo>
                  <a:lnTo>
                    <a:pt x="6144095" y="1102474"/>
                  </a:lnTo>
                  <a:lnTo>
                    <a:pt x="6143625" y="1103591"/>
                  </a:lnTo>
                  <a:lnTo>
                    <a:pt x="6143625" y="1106220"/>
                  </a:lnTo>
                  <a:lnTo>
                    <a:pt x="6144095" y="1107338"/>
                  </a:lnTo>
                  <a:lnTo>
                    <a:pt x="6145949" y="1109205"/>
                  </a:lnTo>
                  <a:lnTo>
                    <a:pt x="6147079" y="1109662"/>
                  </a:lnTo>
                  <a:lnTo>
                    <a:pt x="6149708" y="1109662"/>
                  </a:lnTo>
                  <a:lnTo>
                    <a:pt x="6150826" y="1109205"/>
                  </a:lnTo>
                  <a:lnTo>
                    <a:pt x="6152693" y="1107338"/>
                  </a:lnTo>
                  <a:lnTo>
                    <a:pt x="6153150" y="1106220"/>
                  </a:lnTo>
                  <a:lnTo>
                    <a:pt x="6153150" y="1103591"/>
                  </a:lnTo>
                  <a:close/>
                </a:path>
                <a:path w="6438900" h="1109979">
                  <a:moveTo>
                    <a:pt x="6153150" y="736879"/>
                  </a:moveTo>
                  <a:lnTo>
                    <a:pt x="6152693" y="735761"/>
                  </a:lnTo>
                  <a:lnTo>
                    <a:pt x="6150826" y="733894"/>
                  </a:lnTo>
                  <a:lnTo>
                    <a:pt x="6149708" y="733425"/>
                  </a:lnTo>
                  <a:lnTo>
                    <a:pt x="6147079" y="733425"/>
                  </a:lnTo>
                  <a:lnTo>
                    <a:pt x="6145949" y="733894"/>
                  </a:lnTo>
                  <a:lnTo>
                    <a:pt x="6144095" y="735761"/>
                  </a:lnTo>
                  <a:lnTo>
                    <a:pt x="6143625" y="736879"/>
                  </a:lnTo>
                  <a:lnTo>
                    <a:pt x="6143625" y="739508"/>
                  </a:lnTo>
                  <a:lnTo>
                    <a:pt x="6144095" y="740625"/>
                  </a:lnTo>
                  <a:lnTo>
                    <a:pt x="6145949" y="742492"/>
                  </a:lnTo>
                  <a:lnTo>
                    <a:pt x="6147079" y="742950"/>
                  </a:lnTo>
                  <a:lnTo>
                    <a:pt x="6149708" y="742950"/>
                  </a:lnTo>
                  <a:lnTo>
                    <a:pt x="6150826" y="742492"/>
                  </a:lnTo>
                  <a:lnTo>
                    <a:pt x="6152693" y="740625"/>
                  </a:lnTo>
                  <a:lnTo>
                    <a:pt x="6153150" y="739508"/>
                  </a:lnTo>
                  <a:lnTo>
                    <a:pt x="6153150" y="736879"/>
                  </a:lnTo>
                  <a:close/>
                </a:path>
                <a:path w="6438900" h="1109979">
                  <a:moveTo>
                    <a:pt x="6153150" y="370166"/>
                  </a:moveTo>
                  <a:lnTo>
                    <a:pt x="6152693" y="369049"/>
                  </a:lnTo>
                  <a:lnTo>
                    <a:pt x="6150826" y="367182"/>
                  </a:lnTo>
                  <a:lnTo>
                    <a:pt x="6149708" y="366712"/>
                  </a:lnTo>
                  <a:lnTo>
                    <a:pt x="6147079" y="366712"/>
                  </a:lnTo>
                  <a:lnTo>
                    <a:pt x="6145949" y="367182"/>
                  </a:lnTo>
                  <a:lnTo>
                    <a:pt x="6144095" y="369049"/>
                  </a:lnTo>
                  <a:lnTo>
                    <a:pt x="6143625" y="370166"/>
                  </a:lnTo>
                  <a:lnTo>
                    <a:pt x="6143625" y="372795"/>
                  </a:lnTo>
                  <a:lnTo>
                    <a:pt x="6144095" y="373913"/>
                  </a:lnTo>
                  <a:lnTo>
                    <a:pt x="6145949" y="375780"/>
                  </a:lnTo>
                  <a:lnTo>
                    <a:pt x="6147079" y="376237"/>
                  </a:lnTo>
                  <a:lnTo>
                    <a:pt x="6149708" y="376237"/>
                  </a:lnTo>
                  <a:lnTo>
                    <a:pt x="6150826" y="375780"/>
                  </a:lnTo>
                  <a:lnTo>
                    <a:pt x="6152693" y="373913"/>
                  </a:lnTo>
                  <a:lnTo>
                    <a:pt x="6153150" y="372795"/>
                  </a:lnTo>
                  <a:lnTo>
                    <a:pt x="6153150" y="370166"/>
                  </a:lnTo>
                  <a:close/>
                </a:path>
                <a:path w="6438900" h="1109979">
                  <a:moveTo>
                    <a:pt x="6153150" y="3454"/>
                  </a:moveTo>
                  <a:lnTo>
                    <a:pt x="6152693" y="2336"/>
                  </a:lnTo>
                  <a:lnTo>
                    <a:pt x="6150826" y="469"/>
                  </a:lnTo>
                  <a:lnTo>
                    <a:pt x="6149708" y="0"/>
                  </a:lnTo>
                  <a:lnTo>
                    <a:pt x="6147079" y="0"/>
                  </a:lnTo>
                  <a:lnTo>
                    <a:pt x="6145949" y="469"/>
                  </a:lnTo>
                  <a:lnTo>
                    <a:pt x="6144095" y="2336"/>
                  </a:lnTo>
                  <a:lnTo>
                    <a:pt x="6143625" y="3454"/>
                  </a:lnTo>
                  <a:lnTo>
                    <a:pt x="6143625" y="6083"/>
                  </a:lnTo>
                  <a:lnTo>
                    <a:pt x="6144095" y="7200"/>
                  </a:lnTo>
                  <a:lnTo>
                    <a:pt x="6145949" y="9067"/>
                  </a:lnTo>
                  <a:lnTo>
                    <a:pt x="6147079" y="9525"/>
                  </a:lnTo>
                  <a:lnTo>
                    <a:pt x="6149708" y="9525"/>
                  </a:lnTo>
                  <a:lnTo>
                    <a:pt x="6150826" y="9067"/>
                  </a:lnTo>
                  <a:lnTo>
                    <a:pt x="6152693" y="7200"/>
                  </a:lnTo>
                  <a:lnTo>
                    <a:pt x="6153150" y="6083"/>
                  </a:lnTo>
                  <a:lnTo>
                    <a:pt x="6153150" y="3454"/>
                  </a:lnTo>
                  <a:close/>
                </a:path>
                <a:path w="6438900" h="1109979">
                  <a:moveTo>
                    <a:pt x="6200775" y="1103591"/>
                  </a:moveTo>
                  <a:lnTo>
                    <a:pt x="6200318" y="1102474"/>
                  </a:lnTo>
                  <a:lnTo>
                    <a:pt x="6198451" y="1100607"/>
                  </a:lnTo>
                  <a:lnTo>
                    <a:pt x="6197333" y="1100137"/>
                  </a:lnTo>
                  <a:lnTo>
                    <a:pt x="6194704" y="1100137"/>
                  </a:lnTo>
                  <a:lnTo>
                    <a:pt x="6193574" y="1100607"/>
                  </a:lnTo>
                  <a:lnTo>
                    <a:pt x="6191720" y="1102474"/>
                  </a:lnTo>
                  <a:lnTo>
                    <a:pt x="6191250" y="1103591"/>
                  </a:lnTo>
                  <a:lnTo>
                    <a:pt x="6191250" y="1106220"/>
                  </a:lnTo>
                  <a:lnTo>
                    <a:pt x="6191720" y="1107338"/>
                  </a:lnTo>
                  <a:lnTo>
                    <a:pt x="6193574" y="1109205"/>
                  </a:lnTo>
                  <a:lnTo>
                    <a:pt x="6194704" y="1109662"/>
                  </a:lnTo>
                  <a:lnTo>
                    <a:pt x="6197333" y="1109662"/>
                  </a:lnTo>
                  <a:lnTo>
                    <a:pt x="6198451" y="1109205"/>
                  </a:lnTo>
                  <a:lnTo>
                    <a:pt x="6200318" y="1107338"/>
                  </a:lnTo>
                  <a:lnTo>
                    <a:pt x="6200775" y="1106220"/>
                  </a:lnTo>
                  <a:lnTo>
                    <a:pt x="6200775" y="1103591"/>
                  </a:lnTo>
                  <a:close/>
                </a:path>
                <a:path w="6438900" h="1109979">
                  <a:moveTo>
                    <a:pt x="6200775" y="736879"/>
                  </a:moveTo>
                  <a:lnTo>
                    <a:pt x="6200318" y="735761"/>
                  </a:lnTo>
                  <a:lnTo>
                    <a:pt x="6198451" y="733894"/>
                  </a:lnTo>
                  <a:lnTo>
                    <a:pt x="6197333" y="733425"/>
                  </a:lnTo>
                  <a:lnTo>
                    <a:pt x="6194704" y="733425"/>
                  </a:lnTo>
                  <a:lnTo>
                    <a:pt x="6193574" y="733894"/>
                  </a:lnTo>
                  <a:lnTo>
                    <a:pt x="6191720" y="735761"/>
                  </a:lnTo>
                  <a:lnTo>
                    <a:pt x="6191250" y="736879"/>
                  </a:lnTo>
                  <a:lnTo>
                    <a:pt x="6191250" y="739508"/>
                  </a:lnTo>
                  <a:lnTo>
                    <a:pt x="6191720" y="740625"/>
                  </a:lnTo>
                  <a:lnTo>
                    <a:pt x="6193574" y="742492"/>
                  </a:lnTo>
                  <a:lnTo>
                    <a:pt x="6194704" y="742950"/>
                  </a:lnTo>
                  <a:lnTo>
                    <a:pt x="6197333" y="742950"/>
                  </a:lnTo>
                  <a:lnTo>
                    <a:pt x="6198451" y="742492"/>
                  </a:lnTo>
                  <a:lnTo>
                    <a:pt x="6200318" y="740625"/>
                  </a:lnTo>
                  <a:lnTo>
                    <a:pt x="6200775" y="739508"/>
                  </a:lnTo>
                  <a:lnTo>
                    <a:pt x="6200775" y="736879"/>
                  </a:lnTo>
                  <a:close/>
                </a:path>
                <a:path w="6438900" h="1109979">
                  <a:moveTo>
                    <a:pt x="6200775" y="370166"/>
                  </a:moveTo>
                  <a:lnTo>
                    <a:pt x="6200318" y="369049"/>
                  </a:lnTo>
                  <a:lnTo>
                    <a:pt x="6198451" y="367182"/>
                  </a:lnTo>
                  <a:lnTo>
                    <a:pt x="6197333" y="366712"/>
                  </a:lnTo>
                  <a:lnTo>
                    <a:pt x="6194704" y="366712"/>
                  </a:lnTo>
                  <a:lnTo>
                    <a:pt x="6193574" y="367182"/>
                  </a:lnTo>
                  <a:lnTo>
                    <a:pt x="6191720" y="369049"/>
                  </a:lnTo>
                  <a:lnTo>
                    <a:pt x="6191250" y="370166"/>
                  </a:lnTo>
                  <a:lnTo>
                    <a:pt x="6191250" y="372795"/>
                  </a:lnTo>
                  <a:lnTo>
                    <a:pt x="6191720" y="373913"/>
                  </a:lnTo>
                  <a:lnTo>
                    <a:pt x="6193574" y="375780"/>
                  </a:lnTo>
                  <a:lnTo>
                    <a:pt x="6194704" y="376237"/>
                  </a:lnTo>
                  <a:lnTo>
                    <a:pt x="6197333" y="376237"/>
                  </a:lnTo>
                  <a:lnTo>
                    <a:pt x="6198451" y="375780"/>
                  </a:lnTo>
                  <a:lnTo>
                    <a:pt x="6200318" y="373913"/>
                  </a:lnTo>
                  <a:lnTo>
                    <a:pt x="6200775" y="372795"/>
                  </a:lnTo>
                  <a:lnTo>
                    <a:pt x="6200775" y="370166"/>
                  </a:lnTo>
                  <a:close/>
                </a:path>
                <a:path w="6438900" h="1109979">
                  <a:moveTo>
                    <a:pt x="6200775" y="3454"/>
                  </a:moveTo>
                  <a:lnTo>
                    <a:pt x="6200318" y="2336"/>
                  </a:lnTo>
                  <a:lnTo>
                    <a:pt x="6198451" y="469"/>
                  </a:lnTo>
                  <a:lnTo>
                    <a:pt x="6197333" y="0"/>
                  </a:lnTo>
                  <a:lnTo>
                    <a:pt x="6194704" y="0"/>
                  </a:lnTo>
                  <a:lnTo>
                    <a:pt x="6193574" y="469"/>
                  </a:lnTo>
                  <a:lnTo>
                    <a:pt x="6191720" y="2336"/>
                  </a:lnTo>
                  <a:lnTo>
                    <a:pt x="6191250" y="3454"/>
                  </a:lnTo>
                  <a:lnTo>
                    <a:pt x="6191250" y="6083"/>
                  </a:lnTo>
                  <a:lnTo>
                    <a:pt x="6191720" y="7200"/>
                  </a:lnTo>
                  <a:lnTo>
                    <a:pt x="6193574" y="9067"/>
                  </a:lnTo>
                  <a:lnTo>
                    <a:pt x="6194704" y="9525"/>
                  </a:lnTo>
                  <a:lnTo>
                    <a:pt x="6197333" y="9525"/>
                  </a:lnTo>
                  <a:lnTo>
                    <a:pt x="6198451" y="9067"/>
                  </a:lnTo>
                  <a:lnTo>
                    <a:pt x="6200318" y="7200"/>
                  </a:lnTo>
                  <a:lnTo>
                    <a:pt x="6200775" y="6083"/>
                  </a:lnTo>
                  <a:lnTo>
                    <a:pt x="6200775" y="3454"/>
                  </a:lnTo>
                  <a:close/>
                </a:path>
                <a:path w="6438900" h="1109979">
                  <a:moveTo>
                    <a:pt x="6248400" y="1103591"/>
                  </a:moveTo>
                  <a:lnTo>
                    <a:pt x="6247943" y="1102474"/>
                  </a:lnTo>
                  <a:lnTo>
                    <a:pt x="6246076" y="1100607"/>
                  </a:lnTo>
                  <a:lnTo>
                    <a:pt x="6244958" y="1100137"/>
                  </a:lnTo>
                  <a:lnTo>
                    <a:pt x="6242329" y="1100137"/>
                  </a:lnTo>
                  <a:lnTo>
                    <a:pt x="6241199" y="1100607"/>
                  </a:lnTo>
                  <a:lnTo>
                    <a:pt x="6239345" y="1102474"/>
                  </a:lnTo>
                  <a:lnTo>
                    <a:pt x="6238875" y="1103591"/>
                  </a:lnTo>
                  <a:lnTo>
                    <a:pt x="6238875" y="1106220"/>
                  </a:lnTo>
                  <a:lnTo>
                    <a:pt x="6239345" y="1107338"/>
                  </a:lnTo>
                  <a:lnTo>
                    <a:pt x="6241199" y="1109205"/>
                  </a:lnTo>
                  <a:lnTo>
                    <a:pt x="6242329" y="1109662"/>
                  </a:lnTo>
                  <a:lnTo>
                    <a:pt x="6244958" y="1109662"/>
                  </a:lnTo>
                  <a:lnTo>
                    <a:pt x="6246076" y="1109205"/>
                  </a:lnTo>
                  <a:lnTo>
                    <a:pt x="6247943" y="1107338"/>
                  </a:lnTo>
                  <a:lnTo>
                    <a:pt x="6248400" y="1106220"/>
                  </a:lnTo>
                  <a:lnTo>
                    <a:pt x="6248400" y="1103591"/>
                  </a:lnTo>
                  <a:close/>
                </a:path>
                <a:path w="6438900" h="1109979">
                  <a:moveTo>
                    <a:pt x="6248400" y="736879"/>
                  </a:moveTo>
                  <a:lnTo>
                    <a:pt x="6247943" y="735761"/>
                  </a:lnTo>
                  <a:lnTo>
                    <a:pt x="6246076" y="733894"/>
                  </a:lnTo>
                  <a:lnTo>
                    <a:pt x="6244958" y="733425"/>
                  </a:lnTo>
                  <a:lnTo>
                    <a:pt x="6242329" y="733425"/>
                  </a:lnTo>
                  <a:lnTo>
                    <a:pt x="6241199" y="733894"/>
                  </a:lnTo>
                  <a:lnTo>
                    <a:pt x="6239345" y="735761"/>
                  </a:lnTo>
                  <a:lnTo>
                    <a:pt x="6238875" y="736879"/>
                  </a:lnTo>
                  <a:lnTo>
                    <a:pt x="6238875" y="739508"/>
                  </a:lnTo>
                  <a:lnTo>
                    <a:pt x="6239345" y="740625"/>
                  </a:lnTo>
                  <a:lnTo>
                    <a:pt x="6241199" y="742492"/>
                  </a:lnTo>
                  <a:lnTo>
                    <a:pt x="6242329" y="742950"/>
                  </a:lnTo>
                  <a:lnTo>
                    <a:pt x="6244958" y="742950"/>
                  </a:lnTo>
                  <a:lnTo>
                    <a:pt x="6246076" y="742492"/>
                  </a:lnTo>
                  <a:lnTo>
                    <a:pt x="6247943" y="740625"/>
                  </a:lnTo>
                  <a:lnTo>
                    <a:pt x="6248400" y="739508"/>
                  </a:lnTo>
                  <a:lnTo>
                    <a:pt x="6248400" y="736879"/>
                  </a:lnTo>
                  <a:close/>
                </a:path>
                <a:path w="6438900" h="1109979">
                  <a:moveTo>
                    <a:pt x="6248400" y="370166"/>
                  </a:moveTo>
                  <a:lnTo>
                    <a:pt x="6247943" y="369049"/>
                  </a:lnTo>
                  <a:lnTo>
                    <a:pt x="6246076" y="367182"/>
                  </a:lnTo>
                  <a:lnTo>
                    <a:pt x="6244958" y="366712"/>
                  </a:lnTo>
                  <a:lnTo>
                    <a:pt x="6242329" y="366712"/>
                  </a:lnTo>
                  <a:lnTo>
                    <a:pt x="6241199" y="367182"/>
                  </a:lnTo>
                  <a:lnTo>
                    <a:pt x="6239345" y="369049"/>
                  </a:lnTo>
                  <a:lnTo>
                    <a:pt x="6238875" y="370166"/>
                  </a:lnTo>
                  <a:lnTo>
                    <a:pt x="6238875" y="372795"/>
                  </a:lnTo>
                  <a:lnTo>
                    <a:pt x="6239345" y="373913"/>
                  </a:lnTo>
                  <a:lnTo>
                    <a:pt x="6241199" y="375780"/>
                  </a:lnTo>
                  <a:lnTo>
                    <a:pt x="6242329" y="376237"/>
                  </a:lnTo>
                  <a:lnTo>
                    <a:pt x="6244958" y="376237"/>
                  </a:lnTo>
                  <a:lnTo>
                    <a:pt x="6246076" y="375780"/>
                  </a:lnTo>
                  <a:lnTo>
                    <a:pt x="6247943" y="373913"/>
                  </a:lnTo>
                  <a:lnTo>
                    <a:pt x="6248400" y="372795"/>
                  </a:lnTo>
                  <a:lnTo>
                    <a:pt x="6248400" y="370166"/>
                  </a:lnTo>
                  <a:close/>
                </a:path>
                <a:path w="6438900" h="1109979">
                  <a:moveTo>
                    <a:pt x="6248400" y="3454"/>
                  </a:moveTo>
                  <a:lnTo>
                    <a:pt x="6247943" y="2336"/>
                  </a:lnTo>
                  <a:lnTo>
                    <a:pt x="6246076" y="469"/>
                  </a:lnTo>
                  <a:lnTo>
                    <a:pt x="6244958" y="0"/>
                  </a:lnTo>
                  <a:lnTo>
                    <a:pt x="6242329" y="0"/>
                  </a:lnTo>
                  <a:lnTo>
                    <a:pt x="6241199" y="469"/>
                  </a:lnTo>
                  <a:lnTo>
                    <a:pt x="6239345" y="2336"/>
                  </a:lnTo>
                  <a:lnTo>
                    <a:pt x="6238875" y="3454"/>
                  </a:lnTo>
                  <a:lnTo>
                    <a:pt x="6238875" y="6083"/>
                  </a:lnTo>
                  <a:lnTo>
                    <a:pt x="6239345" y="7200"/>
                  </a:lnTo>
                  <a:lnTo>
                    <a:pt x="6241199" y="9067"/>
                  </a:lnTo>
                  <a:lnTo>
                    <a:pt x="6242329" y="9525"/>
                  </a:lnTo>
                  <a:lnTo>
                    <a:pt x="6244958" y="9525"/>
                  </a:lnTo>
                  <a:lnTo>
                    <a:pt x="6246076" y="9067"/>
                  </a:lnTo>
                  <a:lnTo>
                    <a:pt x="6247943" y="7200"/>
                  </a:lnTo>
                  <a:lnTo>
                    <a:pt x="6248400" y="6083"/>
                  </a:lnTo>
                  <a:lnTo>
                    <a:pt x="6248400" y="3454"/>
                  </a:lnTo>
                  <a:close/>
                </a:path>
                <a:path w="6438900" h="1109979">
                  <a:moveTo>
                    <a:pt x="6296025" y="1103591"/>
                  </a:moveTo>
                  <a:lnTo>
                    <a:pt x="6295568" y="1102474"/>
                  </a:lnTo>
                  <a:lnTo>
                    <a:pt x="6293701" y="1100607"/>
                  </a:lnTo>
                  <a:lnTo>
                    <a:pt x="6292583" y="1100137"/>
                  </a:lnTo>
                  <a:lnTo>
                    <a:pt x="6289954" y="1100137"/>
                  </a:lnTo>
                  <a:lnTo>
                    <a:pt x="6288824" y="1100607"/>
                  </a:lnTo>
                  <a:lnTo>
                    <a:pt x="6286970" y="1102474"/>
                  </a:lnTo>
                  <a:lnTo>
                    <a:pt x="6286500" y="1103591"/>
                  </a:lnTo>
                  <a:lnTo>
                    <a:pt x="6286500" y="1106220"/>
                  </a:lnTo>
                  <a:lnTo>
                    <a:pt x="6286970" y="1107338"/>
                  </a:lnTo>
                  <a:lnTo>
                    <a:pt x="6288824" y="1109205"/>
                  </a:lnTo>
                  <a:lnTo>
                    <a:pt x="6289954" y="1109662"/>
                  </a:lnTo>
                  <a:lnTo>
                    <a:pt x="6292583" y="1109662"/>
                  </a:lnTo>
                  <a:lnTo>
                    <a:pt x="6293701" y="1109205"/>
                  </a:lnTo>
                  <a:lnTo>
                    <a:pt x="6295568" y="1107338"/>
                  </a:lnTo>
                  <a:lnTo>
                    <a:pt x="6296025" y="1106220"/>
                  </a:lnTo>
                  <a:lnTo>
                    <a:pt x="6296025" y="1103591"/>
                  </a:lnTo>
                  <a:close/>
                </a:path>
                <a:path w="6438900" h="1109979">
                  <a:moveTo>
                    <a:pt x="6296025" y="736879"/>
                  </a:moveTo>
                  <a:lnTo>
                    <a:pt x="6295568" y="735761"/>
                  </a:lnTo>
                  <a:lnTo>
                    <a:pt x="6293701" y="733894"/>
                  </a:lnTo>
                  <a:lnTo>
                    <a:pt x="6292583" y="733425"/>
                  </a:lnTo>
                  <a:lnTo>
                    <a:pt x="6289954" y="733425"/>
                  </a:lnTo>
                  <a:lnTo>
                    <a:pt x="6288824" y="733894"/>
                  </a:lnTo>
                  <a:lnTo>
                    <a:pt x="6286970" y="735761"/>
                  </a:lnTo>
                  <a:lnTo>
                    <a:pt x="6286500" y="736879"/>
                  </a:lnTo>
                  <a:lnTo>
                    <a:pt x="6286500" y="739508"/>
                  </a:lnTo>
                  <a:lnTo>
                    <a:pt x="6286970" y="740625"/>
                  </a:lnTo>
                  <a:lnTo>
                    <a:pt x="6288824" y="742492"/>
                  </a:lnTo>
                  <a:lnTo>
                    <a:pt x="6289954" y="742950"/>
                  </a:lnTo>
                  <a:lnTo>
                    <a:pt x="6292583" y="742950"/>
                  </a:lnTo>
                  <a:lnTo>
                    <a:pt x="6293701" y="742492"/>
                  </a:lnTo>
                  <a:lnTo>
                    <a:pt x="6295568" y="740625"/>
                  </a:lnTo>
                  <a:lnTo>
                    <a:pt x="6296025" y="739508"/>
                  </a:lnTo>
                  <a:lnTo>
                    <a:pt x="6296025" y="736879"/>
                  </a:lnTo>
                  <a:close/>
                </a:path>
                <a:path w="6438900" h="1109979">
                  <a:moveTo>
                    <a:pt x="6296025" y="370166"/>
                  </a:moveTo>
                  <a:lnTo>
                    <a:pt x="6295568" y="369049"/>
                  </a:lnTo>
                  <a:lnTo>
                    <a:pt x="6293701" y="367182"/>
                  </a:lnTo>
                  <a:lnTo>
                    <a:pt x="6292583" y="366712"/>
                  </a:lnTo>
                  <a:lnTo>
                    <a:pt x="6289954" y="366712"/>
                  </a:lnTo>
                  <a:lnTo>
                    <a:pt x="6288824" y="367182"/>
                  </a:lnTo>
                  <a:lnTo>
                    <a:pt x="6286970" y="369049"/>
                  </a:lnTo>
                  <a:lnTo>
                    <a:pt x="6286500" y="370166"/>
                  </a:lnTo>
                  <a:lnTo>
                    <a:pt x="6286500" y="372795"/>
                  </a:lnTo>
                  <a:lnTo>
                    <a:pt x="6286970" y="373913"/>
                  </a:lnTo>
                  <a:lnTo>
                    <a:pt x="6288824" y="375780"/>
                  </a:lnTo>
                  <a:lnTo>
                    <a:pt x="6289954" y="376237"/>
                  </a:lnTo>
                  <a:lnTo>
                    <a:pt x="6292583" y="376237"/>
                  </a:lnTo>
                  <a:lnTo>
                    <a:pt x="6293701" y="375780"/>
                  </a:lnTo>
                  <a:lnTo>
                    <a:pt x="6295568" y="373913"/>
                  </a:lnTo>
                  <a:lnTo>
                    <a:pt x="6296025" y="372795"/>
                  </a:lnTo>
                  <a:lnTo>
                    <a:pt x="6296025" y="370166"/>
                  </a:lnTo>
                  <a:close/>
                </a:path>
                <a:path w="6438900" h="1109979">
                  <a:moveTo>
                    <a:pt x="6296025" y="3454"/>
                  </a:moveTo>
                  <a:lnTo>
                    <a:pt x="6295568" y="2336"/>
                  </a:lnTo>
                  <a:lnTo>
                    <a:pt x="6293701" y="469"/>
                  </a:lnTo>
                  <a:lnTo>
                    <a:pt x="6292583" y="0"/>
                  </a:lnTo>
                  <a:lnTo>
                    <a:pt x="6289954" y="0"/>
                  </a:lnTo>
                  <a:lnTo>
                    <a:pt x="6288824" y="469"/>
                  </a:lnTo>
                  <a:lnTo>
                    <a:pt x="6286970" y="2336"/>
                  </a:lnTo>
                  <a:lnTo>
                    <a:pt x="6286500" y="3454"/>
                  </a:lnTo>
                  <a:lnTo>
                    <a:pt x="6286500" y="6083"/>
                  </a:lnTo>
                  <a:lnTo>
                    <a:pt x="6286970" y="7200"/>
                  </a:lnTo>
                  <a:lnTo>
                    <a:pt x="6288824" y="9067"/>
                  </a:lnTo>
                  <a:lnTo>
                    <a:pt x="6289954" y="9525"/>
                  </a:lnTo>
                  <a:lnTo>
                    <a:pt x="6292583" y="9525"/>
                  </a:lnTo>
                  <a:lnTo>
                    <a:pt x="6293701" y="9067"/>
                  </a:lnTo>
                  <a:lnTo>
                    <a:pt x="6295568" y="7200"/>
                  </a:lnTo>
                  <a:lnTo>
                    <a:pt x="6296025" y="6083"/>
                  </a:lnTo>
                  <a:lnTo>
                    <a:pt x="6296025" y="3454"/>
                  </a:lnTo>
                  <a:close/>
                </a:path>
                <a:path w="6438900" h="1109979">
                  <a:moveTo>
                    <a:pt x="6343650" y="1103591"/>
                  </a:moveTo>
                  <a:lnTo>
                    <a:pt x="6343193" y="1102474"/>
                  </a:lnTo>
                  <a:lnTo>
                    <a:pt x="6341326" y="1100607"/>
                  </a:lnTo>
                  <a:lnTo>
                    <a:pt x="6340208" y="1100137"/>
                  </a:lnTo>
                  <a:lnTo>
                    <a:pt x="6337579" y="1100137"/>
                  </a:lnTo>
                  <a:lnTo>
                    <a:pt x="6336449" y="1100607"/>
                  </a:lnTo>
                  <a:lnTo>
                    <a:pt x="6334595" y="1102474"/>
                  </a:lnTo>
                  <a:lnTo>
                    <a:pt x="6334125" y="1103591"/>
                  </a:lnTo>
                  <a:lnTo>
                    <a:pt x="6334125" y="1106220"/>
                  </a:lnTo>
                  <a:lnTo>
                    <a:pt x="6334595" y="1107338"/>
                  </a:lnTo>
                  <a:lnTo>
                    <a:pt x="6336449" y="1109205"/>
                  </a:lnTo>
                  <a:lnTo>
                    <a:pt x="6337579" y="1109662"/>
                  </a:lnTo>
                  <a:lnTo>
                    <a:pt x="6340208" y="1109662"/>
                  </a:lnTo>
                  <a:lnTo>
                    <a:pt x="6341326" y="1109205"/>
                  </a:lnTo>
                  <a:lnTo>
                    <a:pt x="6343193" y="1107338"/>
                  </a:lnTo>
                  <a:lnTo>
                    <a:pt x="6343650" y="1106220"/>
                  </a:lnTo>
                  <a:lnTo>
                    <a:pt x="6343650" y="1103591"/>
                  </a:lnTo>
                  <a:close/>
                </a:path>
                <a:path w="6438900" h="1109979">
                  <a:moveTo>
                    <a:pt x="6343650" y="736879"/>
                  </a:moveTo>
                  <a:lnTo>
                    <a:pt x="6343193" y="735761"/>
                  </a:lnTo>
                  <a:lnTo>
                    <a:pt x="6341326" y="733894"/>
                  </a:lnTo>
                  <a:lnTo>
                    <a:pt x="6340208" y="733425"/>
                  </a:lnTo>
                  <a:lnTo>
                    <a:pt x="6337579" y="733425"/>
                  </a:lnTo>
                  <a:lnTo>
                    <a:pt x="6336449" y="733894"/>
                  </a:lnTo>
                  <a:lnTo>
                    <a:pt x="6334595" y="735761"/>
                  </a:lnTo>
                  <a:lnTo>
                    <a:pt x="6334125" y="736879"/>
                  </a:lnTo>
                  <a:lnTo>
                    <a:pt x="6334125" y="739508"/>
                  </a:lnTo>
                  <a:lnTo>
                    <a:pt x="6334595" y="740625"/>
                  </a:lnTo>
                  <a:lnTo>
                    <a:pt x="6336449" y="742492"/>
                  </a:lnTo>
                  <a:lnTo>
                    <a:pt x="6337579" y="742950"/>
                  </a:lnTo>
                  <a:lnTo>
                    <a:pt x="6340208" y="742950"/>
                  </a:lnTo>
                  <a:lnTo>
                    <a:pt x="6341326" y="742492"/>
                  </a:lnTo>
                  <a:lnTo>
                    <a:pt x="6343193" y="740625"/>
                  </a:lnTo>
                  <a:lnTo>
                    <a:pt x="6343650" y="739508"/>
                  </a:lnTo>
                  <a:lnTo>
                    <a:pt x="6343650" y="736879"/>
                  </a:lnTo>
                  <a:close/>
                </a:path>
                <a:path w="6438900" h="1109979">
                  <a:moveTo>
                    <a:pt x="6343650" y="370166"/>
                  </a:moveTo>
                  <a:lnTo>
                    <a:pt x="6343193" y="369049"/>
                  </a:lnTo>
                  <a:lnTo>
                    <a:pt x="6341326" y="367182"/>
                  </a:lnTo>
                  <a:lnTo>
                    <a:pt x="6340208" y="366712"/>
                  </a:lnTo>
                  <a:lnTo>
                    <a:pt x="6337579" y="366712"/>
                  </a:lnTo>
                  <a:lnTo>
                    <a:pt x="6336449" y="367182"/>
                  </a:lnTo>
                  <a:lnTo>
                    <a:pt x="6334595" y="369049"/>
                  </a:lnTo>
                  <a:lnTo>
                    <a:pt x="6334125" y="370166"/>
                  </a:lnTo>
                  <a:lnTo>
                    <a:pt x="6334125" y="372795"/>
                  </a:lnTo>
                  <a:lnTo>
                    <a:pt x="6334595" y="373913"/>
                  </a:lnTo>
                  <a:lnTo>
                    <a:pt x="6336449" y="375780"/>
                  </a:lnTo>
                  <a:lnTo>
                    <a:pt x="6337579" y="376237"/>
                  </a:lnTo>
                  <a:lnTo>
                    <a:pt x="6340208" y="376237"/>
                  </a:lnTo>
                  <a:lnTo>
                    <a:pt x="6341326" y="375780"/>
                  </a:lnTo>
                  <a:lnTo>
                    <a:pt x="6343193" y="373913"/>
                  </a:lnTo>
                  <a:lnTo>
                    <a:pt x="6343650" y="372795"/>
                  </a:lnTo>
                  <a:lnTo>
                    <a:pt x="6343650" y="370166"/>
                  </a:lnTo>
                  <a:close/>
                </a:path>
                <a:path w="6438900" h="1109979">
                  <a:moveTo>
                    <a:pt x="6343650" y="3454"/>
                  </a:moveTo>
                  <a:lnTo>
                    <a:pt x="6343193" y="2336"/>
                  </a:lnTo>
                  <a:lnTo>
                    <a:pt x="6341326" y="469"/>
                  </a:lnTo>
                  <a:lnTo>
                    <a:pt x="6340208" y="0"/>
                  </a:lnTo>
                  <a:lnTo>
                    <a:pt x="6337579" y="0"/>
                  </a:lnTo>
                  <a:lnTo>
                    <a:pt x="6336449" y="469"/>
                  </a:lnTo>
                  <a:lnTo>
                    <a:pt x="6334595" y="2336"/>
                  </a:lnTo>
                  <a:lnTo>
                    <a:pt x="6334125" y="3454"/>
                  </a:lnTo>
                  <a:lnTo>
                    <a:pt x="6334125" y="6083"/>
                  </a:lnTo>
                  <a:lnTo>
                    <a:pt x="6334595" y="7200"/>
                  </a:lnTo>
                  <a:lnTo>
                    <a:pt x="6336449" y="9067"/>
                  </a:lnTo>
                  <a:lnTo>
                    <a:pt x="6337579" y="9525"/>
                  </a:lnTo>
                  <a:lnTo>
                    <a:pt x="6340208" y="9525"/>
                  </a:lnTo>
                  <a:lnTo>
                    <a:pt x="6341326" y="9067"/>
                  </a:lnTo>
                  <a:lnTo>
                    <a:pt x="6343193" y="7200"/>
                  </a:lnTo>
                  <a:lnTo>
                    <a:pt x="6343650" y="6083"/>
                  </a:lnTo>
                  <a:lnTo>
                    <a:pt x="6343650" y="3454"/>
                  </a:lnTo>
                  <a:close/>
                </a:path>
                <a:path w="6438900" h="1109979">
                  <a:moveTo>
                    <a:pt x="6391275" y="1103591"/>
                  </a:moveTo>
                  <a:lnTo>
                    <a:pt x="6390818" y="1102474"/>
                  </a:lnTo>
                  <a:lnTo>
                    <a:pt x="6388951" y="1100607"/>
                  </a:lnTo>
                  <a:lnTo>
                    <a:pt x="6387833" y="1100137"/>
                  </a:lnTo>
                  <a:lnTo>
                    <a:pt x="6385204" y="1100137"/>
                  </a:lnTo>
                  <a:lnTo>
                    <a:pt x="6384074" y="1100607"/>
                  </a:lnTo>
                  <a:lnTo>
                    <a:pt x="6382220" y="1102474"/>
                  </a:lnTo>
                  <a:lnTo>
                    <a:pt x="6381750" y="1103591"/>
                  </a:lnTo>
                  <a:lnTo>
                    <a:pt x="6381750" y="1106220"/>
                  </a:lnTo>
                  <a:lnTo>
                    <a:pt x="6382220" y="1107338"/>
                  </a:lnTo>
                  <a:lnTo>
                    <a:pt x="6384074" y="1109205"/>
                  </a:lnTo>
                  <a:lnTo>
                    <a:pt x="6385204" y="1109662"/>
                  </a:lnTo>
                  <a:lnTo>
                    <a:pt x="6387833" y="1109662"/>
                  </a:lnTo>
                  <a:lnTo>
                    <a:pt x="6388951" y="1109205"/>
                  </a:lnTo>
                  <a:lnTo>
                    <a:pt x="6390818" y="1107338"/>
                  </a:lnTo>
                  <a:lnTo>
                    <a:pt x="6391275" y="1106220"/>
                  </a:lnTo>
                  <a:lnTo>
                    <a:pt x="6391275" y="1103591"/>
                  </a:lnTo>
                  <a:close/>
                </a:path>
                <a:path w="6438900" h="1109979">
                  <a:moveTo>
                    <a:pt x="6391275" y="736879"/>
                  </a:moveTo>
                  <a:lnTo>
                    <a:pt x="6390818" y="735761"/>
                  </a:lnTo>
                  <a:lnTo>
                    <a:pt x="6388951" y="733894"/>
                  </a:lnTo>
                  <a:lnTo>
                    <a:pt x="6387833" y="733425"/>
                  </a:lnTo>
                  <a:lnTo>
                    <a:pt x="6385204" y="733425"/>
                  </a:lnTo>
                  <a:lnTo>
                    <a:pt x="6384074" y="733894"/>
                  </a:lnTo>
                  <a:lnTo>
                    <a:pt x="6382220" y="735761"/>
                  </a:lnTo>
                  <a:lnTo>
                    <a:pt x="6381750" y="736879"/>
                  </a:lnTo>
                  <a:lnTo>
                    <a:pt x="6381750" y="739508"/>
                  </a:lnTo>
                  <a:lnTo>
                    <a:pt x="6382220" y="740625"/>
                  </a:lnTo>
                  <a:lnTo>
                    <a:pt x="6384074" y="742492"/>
                  </a:lnTo>
                  <a:lnTo>
                    <a:pt x="6385204" y="742950"/>
                  </a:lnTo>
                  <a:lnTo>
                    <a:pt x="6387833" y="742950"/>
                  </a:lnTo>
                  <a:lnTo>
                    <a:pt x="6388951" y="742492"/>
                  </a:lnTo>
                  <a:lnTo>
                    <a:pt x="6390818" y="740625"/>
                  </a:lnTo>
                  <a:lnTo>
                    <a:pt x="6391275" y="739508"/>
                  </a:lnTo>
                  <a:lnTo>
                    <a:pt x="6391275" y="736879"/>
                  </a:lnTo>
                  <a:close/>
                </a:path>
                <a:path w="6438900" h="1109979">
                  <a:moveTo>
                    <a:pt x="6391275" y="370166"/>
                  </a:moveTo>
                  <a:lnTo>
                    <a:pt x="6390818" y="369049"/>
                  </a:lnTo>
                  <a:lnTo>
                    <a:pt x="6388951" y="367182"/>
                  </a:lnTo>
                  <a:lnTo>
                    <a:pt x="6387833" y="366712"/>
                  </a:lnTo>
                  <a:lnTo>
                    <a:pt x="6385204" y="366712"/>
                  </a:lnTo>
                  <a:lnTo>
                    <a:pt x="6384074" y="367182"/>
                  </a:lnTo>
                  <a:lnTo>
                    <a:pt x="6382220" y="369049"/>
                  </a:lnTo>
                  <a:lnTo>
                    <a:pt x="6381750" y="370166"/>
                  </a:lnTo>
                  <a:lnTo>
                    <a:pt x="6381750" y="372795"/>
                  </a:lnTo>
                  <a:lnTo>
                    <a:pt x="6382220" y="373913"/>
                  </a:lnTo>
                  <a:lnTo>
                    <a:pt x="6384074" y="375780"/>
                  </a:lnTo>
                  <a:lnTo>
                    <a:pt x="6385204" y="376237"/>
                  </a:lnTo>
                  <a:lnTo>
                    <a:pt x="6387833" y="376237"/>
                  </a:lnTo>
                  <a:lnTo>
                    <a:pt x="6388951" y="375780"/>
                  </a:lnTo>
                  <a:lnTo>
                    <a:pt x="6390818" y="373913"/>
                  </a:lnTo>
                  <a:lnTo>
                    <a:pt x="6391275" y="372795"/>
                  </a:lnTo>
                  <a:lnTo>
                    <a:pt x="6391275" y="370166"/>
                  </a:lnTo>
                  <a:close/>
                </a:path>
                <a:path w="6438900" h="1109979">
                  <a:moveTo>
                    <a:pt x="6391275" y="3454"/>
                  </a:moveTo>
                  <a:lnTo>
                    <a:pt x="6390818" y="2336"/>
                  </a:lnTo>
                  <a:lnTo>
                    <a:pt x="6388951" y="469"/>
                  </a:lnTo>
                  <a:lnTo>
                    <a:pt x="6387833" y="0"/>
                  </a:lnTo>
                  <a:lnTo>
                    <a:pt x="6385204" y="0"/>
                  </a:lnTo>
                  <a:lnTo>
                    <a:pt x="6384074" y="469"/>
                  </a:lnTo>
                  <a:lnTo>
                    <a:pt x="6382220" y="2336"/>
                  </a:lnTo>
                  <a:lnTo>
                    <a:pt x="6381750" y="3454"/>
                  </a:lnTo>
                  <a:lnTo>
                    <a:pt x="6381750" y="6083"/>
                  </a:lnTo>
                  <a:lnTo>
                    <a:pt x="6382220" y="7200"/>
                  </a:lnTo>
                  <a:lnTo>
                    <a:pt x="6384074" y="9067"/>
                  </a:lnTo>
                  <a:lnTo>
                    <a:pt x="6385204" y="9525"/>
                  </a:lnTo>
                  <a:lnTo>
                    <a:pt x="6387833" y="9525"/>
                  </a:lnTo>
                  <a:lnTo>
                    <a:pt x="6388951" y="9067"/>
                  </a:lnTo>
                  <a:lnTo>
                    <a:pt x="6390818" y="7200"/>
                  </a:lnTo>
                  <a:lnTo>
                    <a:pt x="6391275" y="6083"/>
                  </a:lnTo>
                  <a:lnTo>
                    <a:pt x="6391275" y="3454"/>
                  </a:lnTo>
                  <a:close/>
                </a:path>
                <a:path w="6438900" h="1109979">
                  <a:moveTo>
                    <a:pt x="6438900" y="1103591"/>
                  </a:moveTo>
                  <a:lnTo>
                    <a:pt x="6438443" y="1102474"/>
                  </a:lnTo>
                  <a:lnTo>
                    <a:pt x="6436576" y="1100607"/>
                  </a:lnTo>
                  <a:lnTo>
                    <a:pt x="6435458" y="1100137"/>
                  </a:lnTo>
                  <a:lnTo>
                    <a:pt x="6432829" y="1100137"/>
                  </a:lnTo>
                  <a:lnTo>
                    <a:pt x="6431699" y="1100607"/>
                  </a:lnTo>
                  <a:lnTo>
                    <a:pt x="6429845" y="1102474"/>
                  </a:lnTo>
                  <a:lnTo>
                    <a:pt x="6429375" y="1103591"/>
                  </a:lnTo>
                  <a:lnTo>
                    <a:pt x="6429375" y="1106220"/>
                  </a:lnTo>
                  <a:lnTo>
                    <a:pt x="6429845" y="1107338"/>
                  </a:lnTo>
                  <a:lnTo>
                    <a:pt x="6431699" y="1109205"/>
                  </a:lnTo>
                  <a:lnTo>
                    <a:pt x="6432829" y="1109662"/>
                  </a:lnTo>
                  <a:lnTo>
                    <a:pt x="6435458" y="1109662"/>
                  </a:lnTo>
                  <a:lnTo>
                    <a:pt x="6436576" y="1109205"/>
                  </a:lnTo>
                  <a:lnTo>
                    <a:pt x="6438443" y="1107338"/>
                  </a:lnTo>
                  <a:lnTo>
                    <a:pt x="6438900" y="1106220"/>
                  </a:lnTo>
                  <a:lnTo>
                    <a:pt x="6438900" y="1103591"/>
                  </a:lnTo>
                  <a:close/>
                </a:path>
                <a:path w="6438900" h="1109979">
                  <a:moveTo>
                    <a:pt x="6438900" y="736879"/>
                  </a:moveTo>
                  <a:lnTo>
                    <a:pt x="6438443" y="735761"/>
                  </a:lnTo>
                  <a:lnTo>
                    <a:pt x="6436576" y="733894"/>
                  </a:lnTo>
                  <a:lnTo>
                    <a:pt x="6435458" y="733425"/>
                  </a:lnTo>
                  <a:lnTo>
                    <a:pt x="6432829" y="733425"/>
                  </a:lnTo>
                  <a:lnTo>
                    <a:pt x="6431699" y="733894"/>
                  </a:lnTo>
                  <a:lnTo>
                    <a:pt x="6429845" y="735761"/>
                  </a:lnTo>
                  <a:lnTo>
                    <a:pt x="6429375" y="736879"/>
                  </a:lnTo>
                  <a:lnTo>
                    <a:pt x="6429375" y="739508"/>
                  </a:lnTo>
                  <a:lnTo>
                    <a:pt x="6429845" y="740625"/>
                  </a:lnTo>
                  <a:lnTo>
                    <a:pt x="6431699" y="742492"/>
                  </a:lnTo>
                  <a:lnTo>
                    <a:pt x="6432829" y="742950"/>
                  </a:lnTo>
                  <a:lnTo>
                    <a:pt x="6435458" y="742950"/>
                  </a:lnTo>
                  <a:lnTo>
                    <a:pt x="6436576" y="742492"/>
                  </a:lnTo>
                  <a:lnTo>
                    <a:pt x="6438443" y="740625"/>
                  </a:lnTo>
                  <a:lnTo>
                    <a:pt x="6438900" y="739508"/>
                  </a:lnTo>
                  <a:lnTo>
                    <a:pt x="6438900" y="736879"/>
                  </a:lnTo>
                  <a:close/>
                </a:path>
                <a:path w="6438900" h="1109979">
                  <a:moveTo>
                    <a:pt x="6438900" y="370166"/>
                  </a:moveTo>
                  <a:lnTo>
                    <a:pt x="6438443" y="369049"/>
                  </a:lnTo>
                  <a:lnTo>
                    <a:pt x="6436576" y="367182"/>
                  </a:lnTo>
                  <a:lnTo>
                    <a:pt x="6435458" y="366712"/>
                  </a:lnTo>
                  <a:lnTo>
                    <a:pt x="6432829" y="366712"/>
                  </a:lnTo>
                  <a:lnTo>
                    <a:pt x="6431699" y="367182"/>
                  </a:lnTo>
                  <a:lnTo>
                    <a:pt x="6429845" y="369049"/>
                  </a:lnTo>
                  <a:lnTo>
                    <a:pt x="6429375" y="370166"/>
                  </a:lnTo>
                  <a:lnTo>
                    <a:pt x="6429375" y="372795"/>
                  </a:lnTo>
                  <a:lnTo>
                    <a:pt x="6429845" y="373913"/>
                  </a:lnTo>
                  <a:lnTo>
                    <a:pt x="6431699" y="375780"/>
                  </a:lnTo>
                  <a:lnTo>
                    <a:pt x="6432829" y="376237"/>
                  </a:lnTo>
                  <a:lnTo>
                    <a:pt x="6435458" y="376237"/>
                  </a:lnTo>
                  <a:lnTo>
                    <a:pt x="6436576" y="375780"/>
                  </a:lnTo>
                  <a:lnTo>
                    <a:pt x="6438443" y="373913"/>
                  </a:lnTo>
                  <a:lnTo>
                    <a:pt x="6438900" y="372795"/>
                  </a:lnTo>
                  <a:lnTo>
                    <a:pt x="6438900" y="370166"/>
                  </a:lnTo>
                  <a:close/>
                </a:path>
                <a:path w="6438900" h="1109979">
                  <a:moveTo>
                    <a:pt x="6438900" y="3454"/>
                  </a:moveTo>
                  <a:lnTo>
                    <a:pt x="6438443" y="2336"/>
                  </a:lnTo>
                  <a:lnTo>
                    <a:pt x="6436576" y="469"/>
                  </a:lnTo>
                  <a:lnTo>
                    <a:pt x="6435458" y="0"/>
                  </a:lnTo>
                  <a:lnTo>
                    <a:pt x="6432829" y="0"/>
                  </a:lnTo>
                  <a:lnTo>
                    <a:pt x="6431699" y="469"/>
                  </a:lnTo>
                  <a:lnTo>
                    <a:pt x="6429845" y="2336"/>
                  </a:lnTo>
                  <a:lnTo>
                    <a:pt x="6429375" y="3454"/>
                  </a:lnTo>
                  <a:lnTo>
                    <a:pt x="6429375" y="6083"/>
                  </a:lnTo>
                  <a:lnTo>
                    <a:pt x="6429845" y="7200"/>
                  </a:lnTo>
                  <a:lnTo>
                    <a:pt x="6431699" y="9067"/>
                  </a:lnTo>
                  <a:lnTo>
                    <a:pt x="6432829" y="9525"/>
                  </a:lnTo>
                  <a:lnTo>
                    <a:pt x="6435458" y="9525"/>
                  </a:lnTo>
                  <a:lnTo>
                    <a:pt x="6436576" y="9067"/>
                  </a:lnTo>
                  <a:lnTo>
                    <a:pt x="6438443" y="7200"/>
                  </a:lnTo>
                  <a:lnTo>
                    <a:pt x="6438900" y="6083"/>
                  </a:lnTo>
                  <a:lnTo>
                    <a:pt x="6438900" y="3454"/>
                  </a:lnTo>
                  <a:close/>
                </a:path>
              </a:pathLst>
            </a:custGeom>
            <a:solidFill>
              <a:srgbClr val="C6C2BE"/>
            </a:solidFill>
          </p:spPr>
          <p:txBody>
            <a:bodyPr wrap="square" lIns="0" tIns="0" rIns="0" bIns="0" rtlCol="0"/>
            <a:lstStyle/>
            <a:p>
              <a:endParaRPr sz="1688"/>
            </a:p>
          </p:txBody>
        </p:sp>
        <p:sp>
          <p:nvSpPr>
            <p:cNvPr id="25" name="object 25"/>
            <p:cNvSpPr/>
            <p:nvPr/>
          </p:nvSpPr>
          <p:spPr>
            <a:xfrm>
              <a:off x="5867561" y="5362882"/>
              <a:ext cx="6029325" cy="1327150"/>
            </a:xfrm>
            <a:custGeom>
              <a:avLst/>
              <a:gdLst/>
              <a:ahLst/>
              <a:cxnLst/>
              <a:rect l="l" t="t" r="r" b="b"/>
              <a:pathLst>
                <a:path w="6029325" h="1327150">
                  <a:moveTo>
                    <a:pt x="0" y="198482"/>
                  </a:moveTo>
                  <a:lnTo>
                    <a:pt x="548091" y="0"/>
                  </a:lnTo>
                  <a:lnTo>
                    <a:pt x="1096182" y="956560"/>
                  </a:lnTo>
                  <a:lnTo>
                    <a:pt x="1644273" y="1326608"/>
                  </a:lnTo>
                  <a:lnTo>
                    <a:pt x="2192364" y="565560"/>
                  </a:lnTo>
                  <a:lnTo>
                    <a:pt x="2740455" y="650811"/>
                  </a:lnTo>
                  <a:lnTo>
                    <a:pt x="3288546" y="731602"/>
                  </a:lnTo>
                  <a:lnTo>
                    <a:pt x="3836637" y="688925"/>
                  </a:lnTo>
                  <a:lnTo>
                    <a:pt x="4384728" y="637825"/>
                  </a:lnTo>
                  <a:lnTo>
                    <a:pt x="4932819" y="646779"/>
                  </a:lnTo>
                  <a:lnTo>
                    <a:pt x="5480910" y="565913"/>
                  </a:lnTo>
                  <a:lnTo>
                    <a:pt x="6029001" y="63416"/>
                  </a:lnTo>
                </a:path>
              </a:pathLst>
            </a:custGeom>
            <a:ln w="47624">
              <a:solidFill>
                <a:srgbClr val="04D0CA"/>
              </a:solidFill>
            </a:ln>
          </p:spPr>
          <p:txBody>
            <a:bodyPr wrap="square" lIns="0" tIns="0" rIns="0" bIns="0" rtlCol="0"/>
            <a:lstStyle/>
            <a:p>
              <a:endParaRPr sz="1688"/>
            </a:p>
          </p:txBody>
        </p:sp>
      </p:grpSp>
      <p:sp>
        <p:nvSpPr>
          <p:cNvPr id="26" name="object 26"/>
          <p:cNvSpPr txBox="1"/>
          <p:nvPr/>
        </p:nvSpPr>
        <p:spPr>
          <a:xfrm>
            <a:off x="5206752" y="5951730"/>
            <a:ext cx="177998" cy="141930"/>
          </a:xfrm>
          <a:prstGeom prst="rect">
            <a:avLst/>
          </a:prstGeom>
        </p:spPr>
        <p:txBody>
          <a:bodyPr vert="horz" wrap="square" lIns="0" tIns="11906" rIns="0" bIns="0" rtlCol="0">
            <a:spAutoFit/>
          </a:bodyPr>
          <a:lstStyle/>
          <a:p>
            <a:pPr marL="11906">
              <a:spcBef>
                <a:spcPts val="94"/>
              </a:spcBef>
            </a:pPr>
            <a:r>
              <a:rPr sz="844" dirty="0">
                <a:solidFill>
                  <a:srgbClr val="6B6966"/>
                </a:solidFill>
                <a:latin typeface="Segoe UI"/>
                <a:cs typeface="Segoe UI"/>
              </a:rPr>
              <a:t>2M</a:t>
            </a:r>
            <a:endParaRPr sz="844">
              <a:latin typeface="Segoe UI"/>
              <a:cs typeface="Segoe UI"/>
            </a:endParaRPr>
          </a:p>
        </p:txBody>
      </p:sp>
      <p:sp>
        <p:nvSpPr>
          <p:cNvPr id="27" name="object 27"/>
          <p:cNvSpPr txBox="1"/>
          <p:nvPr/>
        </p:nvSpPr>
        <p:spPr>
          <a:xfrm>
            <a:off x="5206752" y="5607936"/>
            <a:ext cx="177998" cy="141930"/>
          </a:xfrm>
          <a:prstGeom prst="rect">
            <a:avLst/>
          </a:prstGeom>
        </p:spPr>
        <p:txBody>
          <a:bodyPr vert="horz" wrap="square" lIns="0" tIns="11906" rIns="0" bIns="0" rtlCol="0">
            <a:spAutoFit/>
          </a:bodyPr>
          <a:lstStyle/>
          <a:p>
            <a:pPr marL="11906">
              <a:spcBef>
                <a:spcPts val="94"/>
              </a:spcBef>
            </a:pPr>
            <a:r>
              <a:rPr sz="844" dirty="0">
                <a:solidFill>
                  <a:srgbClr val="6B6966"/>
                </a:solidFill>
                <a:latin typeface="Segoe UI"/>
                <a:cs typeface="Segoe UI"/>
              </a:rPr>
              <a:t>4M</a:t>
            </a:r>
            <a:endParaRPr sz="844">
              <a:latin typeface="Segoe UI"/>
              <a:cs typeface="Segoe UI"/>
            </a:endParaRPr>
          </a:p>
        </p:txBody>
      </p:sp>
      <p:sp>
        <p:nvSpPr>
          <p:cNvPr id="28" name="object 28"/>
          <p:cNvSpPr txBox="1"/>
          <p:nvPr/>
        </p:nvSpPr>
        <p:spPr>
          <a:xfrm>
            <a:off x="5206752" y="5264144"/>
            <a:ext cx="177998" cy="141930"/>
          </a:xfrm>
          <a:prstGeom prst="rect">
            <a:avLst/>
          </a:prstGeom>
        </p:spPr>
        <p:txBody>
          <a:bodyPr vert="horz" wrap="square" lIns="0" tIns="11906" rIns="0" bIns="0" rtlCol="0">
            <a:spAutoFit/>
          </a:bodyPr>
          <a:lstStyle/>
          <a:p>
            <a:pPr marL="11906">
              <a:spcBef>
                <a:spcPts val="94"/>
              </a:spcBef>
            </a:pPr>
            <a:r>
              <a:rPr sz="844" dirty="0">
                <a:solidFill>
                  <a:srgbClr val="6B6966"/>
                </a:solidFill>
                <a:latin typeface="Segoe UI"/>
                <a:cs typeface="Segoe UI"/>
              </a:rPr>
              <a:t>6M</a:t>
            </a:r>
            <a:endParaRPr sz="844">
              <a:latin typeface="Segoe UI"/>
              <a:cs typeface="Segoe UI"/>
            </a:endParaRPr>
          </a:p>
        </p:txBody>
      </p:sp>
      <p:sp>
        <p:nvSpPr>
          <p:cNvPr id="29" name="object 29"/>
          <p:cNvSpPr txBox="1"/>
          <p:nvPr/>
        </p:nvSpPr>
        <p:spPr>
          <a:xfrm>
            <a:off x="5206752" y="4920351"/>
            <a:ext cx="177998" cy="141930"/>
          </a:xfrm>
          <a:prstGeom prst="rect">
            <a:avLst/>
          </a:prstGeom>
        </p:spPr>
        <p:txBody>
          <a:bodyPr vert="horz" wrap="square" lIns="0" tIns="11906" rIns="0" bIns="0" rtlCol="0">
            <a:spAutoFit/>
          </a:bodyPr>
          <a:lstStyle/>
          <a:p>
            <a:pPr marL="11906">
              <a:spcBef>
                <a:spcPts val="94"/>
              </a:spcBef>
            </a:pPr>
            <a:r>
              <a:rPr sz="844" dirty="0">
                <a:solidFill>
                  <a:srgbClr val="6B6966"/>
                </a:solidFill>
                <a:latin typeface="Segoe UI"/>
                <a:cs typeface="Segoe UI"/>
              </a:rPr>
              <a:t>8M</a:t>
            </a:r>
            <a:endParaRPr sz="844">
              <a:latin typeface="Segoe UI"/>
              <a:cs typeface="Segoe UI"/>
            </a:endParaRPr>
          </a:p>
        </p:txBody>
      </p:sp>
      <p:sp>
        <p:nvSpPr>
          <p:cNvPr id="30" name="object 30"/>
          <p:cNvSpPr txBox="1"/>
          <p:nvPr/>
        </p:nvSpPr>
        <p:spPr>
          <a:xfrm>
            <a:off x="5471863" y="6170710"/>
            <a:ext cx="391716" cy="374429"/>
          </a:xfrm>
          <a:prstGeom prst="rect">
            <a:avLst/>
          </a:prstGeom>
        </p:spPr>
        <p:txBody>
          <a:bodyPr vert="horz" wrap="square" lIns="0" tIns="11906" rIns="0" bIns="0" rtlCol="0">
            <a:spAutoFit/>
          </a:bodyPr>
          <a:lstStyle/>
          <a:p>
            <a:pPr algn="ctr">
              <a:spcBef>
                <a:spcPts val="94"/>
              </a:spcBef>
            </a:pPr>
            <a:r>
              <a:rPr sz="844" dirty="0">
                <a:solidFill>
                  <a:srgbClr val="FF0000"/>
                </a:solidFill>
                <a:latin typeface="Segoe UI"/>
                <a:cs typeface="Segoe UI"/>
              </a:rPr>
              <a:t>▼</a:t>
            </a:r>
            <a:r>
              <a:rPr sz="844" spc="-52" dirty="0">
                <a:solidFill>
                  <a:srgbClr val="FF0000"/>
                </a:solidFill>
                <a:latin typeface="Segoe UI"/>
                <a:cs typeface="Segoe UI"/>
              </a:rPr>
              <a:t> </a:t>
            </a:r>
            <a:r>
              <a:rPr sz="844" dirty="0">
                <a:solidFill>
                  <a:srgbClr val="FF0000"/>
                </a:solidFill>
                <a:latin typeface="Segoe UI"/>
                <a:cs typeface="Segoe UI"/>
              </a:rPr>
              <a:t>-10%</a:t>
            </a:r>
            <a:endParaRPr sz="844">
              <a:latin typeface="Segoe UI"/>
              <a:cs typeface="Segoe UI"/>
            </a:endParaRPr>
          </a:p>
          <a:p>
            <a:pPr algn="ctr">
              <a:spcBef>
                <a:spcPts val="788"/>
              </a:spcBef>
            </a:pPr>
            <a:r>
              <a:rPr sz="844" dirty="0">
                <a:solidFill>
                  <a:srgbClr val="FFFFFF"/>
                </a:solidFill>
                <a:latin typeface="Segoe UI"/>
                <a:cs typeface="Segoe UI"/>
              </a:rPr>
              <a:t>Jan</a:t>
            </a:r>
            <a:endParaRPr sz="844">
              <a:latin typeface="Segoe UI"/>
              <a:cs typeface="Segoe UI"/>
            </a:endParaRPr>
          </a:p>
        </p:txBody>
      </p:sp>
      <p:sp>
        <p:nvSpPr>
          <p:cNvPr id="31" name="object 31"/>
          <p:cNvSpPr txBox="1"/>
          <p:nvPr/>
        </p:nvSpPr>
        <p:spPr>
          <a:xfrm>
            <a:off x="6007047" y="6172003"/>
            <a:ext cx="884039" cy="374429"/>
          </a:xfrm>
          <a:prstGeom prst="rect">
            <a:avLst/>
          </a:prstGeom>
        </p:spPr>
        <p:txBody>
          <a:bodyPr vert="horz" wrap="square" lIns="0" tIns="11906" rIns="0" bIns="0" rtlCol="0">
            <a:spAutoFit/>
          </a:bodyPr>
          <a:lstStyle/>
          <a:p>
            <a:pPr algn="ctr">
              <a:spcBef>
                <a:spcPts val="94"/>
              </a:spcBef>
              <a:tabLst>
                <a:tab pos="492323" algn="l"/>
              </a:tabLst>
            </a:pPr>
            <a:r>
              <a:rPr sz="844" dirty="0">
                <a:solidFill>
                  <a:srgbClr val="008000"/>
                </a:solidFill>
                <a:latin typeface="Segoe UI"/>
                <a:cs typeface="Segoe UI"/>
              </a:rPr>
              <a:t>▲ 16%	</a:t>
            </a:r>
            <a:r>
              <a:rPr sz="844" dirty="0">
                <a:solidFill>
                  <a:srgbClr val="FF0000"/>
                </a:solidFill>
                <a:latin typeface="Segoe UI"/>
                <a:cs typeface="Segoe UI"/>
              </a:rPr>
              <a:t>▼</a:t>
            </a:r>
            <a:r>
              <a:rPr sz="844" spc="-52" dirty="0">
                <a:solidFill>
                  <a:srgbClr val="FF0000"/>
                </a:solidFill>
                <a:latin typeface="Segoe UI"/>
                <a:cs typeface="Segoe UI"/>
              </a:rPr>
              <a:t> </a:t>
            </a:r>
            <a:r>
              <a:rPr sz="844" dirty="0">
                <a:solidFill>
                  <a:srgbClr val="FF0000"/>
                </a:solidFill>
                <a:latin typeface="Segoe UI"/>
                <a:cs typeface="Segoe UI"/>
              </a:rPr>
              <a:t>-67%</a:t>
            </a:r>
            <a:endParaRPr sz="844">
              <a:latin typeface="Segoe UI"/>
              <a:cs typeface="Segoe UI"/>
            </a:endParaRPr>
          </a:p>
          <a:p>
            <a:pPr marR="5953" algn="ctr">
              <a:spcBef>
                <a:spcPts val="778"/>
              </a:spcBef>
              <a:tabLst>
                <a:tab pos="504825" algn="l"/>
              </a:tabLst>
            </a:pPr>
            <a:r>
              <a:rPr sz="844" dirty="0">
                <a:solidFill>
                  <a:srgbClr val="FFFFFF"/>
                </a:solidFill>
                <a:latin typeface="Segoe UI"/>
                <a:cs typeface="Segoe UI"/>
              </a:rPr>
              <a:t>Feb	Mar</a:t>
            </a:r>
            <a:endParaRPr sz="844">
              <a:latin typeface="Segoe UI"/>
              <a:cs typeface="Segoe UI"/>
            </a:endParaRPr>
          </a:p>
        </p:txBody>
      </p:sp>
      <p:sp>
        <p:nvSpPr>
          <p:cNvPr id="32" name="object 32"/>
          <p:cNvSpPr txBox="1"/>
          <p:nvPr/>
        </p:nvSpPr>
        <p:spPr>
          <a:xfrm>
            <a:off x="7013369" y="6172634"/>
            <a:ext cx="1419225" cy="374429"/>
          </a:xfrm>
          <a:prstGeom prst="rect">
            <a:avLst/>
          </a:prstGeom>
        </p:spPr>
        <p:txBody>
          <a:bodyPr vert="horz" wrap="square" lIns="0" tIns="11906" rIns="0" bIns="0" rtlCol="0">
            <a:spAutoFit/>
          </a:bodyPr>
          <a:lstStyle/>
          <a:p>
            <a:pPr algn="ctr">
              <a:spcBef>
                <a:spcPts val="94"/>
              </a:spcBef>
              <a:tabLst>
                <a:tab pos="506016" algn="l"/>
                <a:tab pos="1027509" algn="l"/>
              </a:tabLst>
            </a:pPr>
            <a:r>
              <a:rPr sz="844" dirty="0">
                <a:solidFill>
                  <a:srgbClr val="FF0000"/>
                </a:solidFill>
                <a:latin typeface="Segoe UI"/>
                <a:cs typeface="Segoe UI"/>
              </a:rPr>
              <a:t>▼ -77%	</a:t>
            </a:r>
            <a:r>
              <a:rPr sz="844" dirty="0">
                <a:solidFill>
                  <a:srgbClr val="008000"/>
                </a:solidFill>
                <a:latin typeface="Segoe UI"/>
                <a:cs typeface="Segoe UI"/>
              </a:rPr>
              <a:t>▲ 683%	</a:t>
            </a:r>
            <a:r>
              <a:rPr sz="844" dirty="0">
                <a:solidFill>
                  <a:srgbClr val="FF0000"/>
                </a:solidFill>
                <a:latin typeface="Segoe UI"/>
                <a:cs typeface="Segoe UI"/>
              </a:rPr>
              <a:t>▼</a:t>
            </a:r>
            <a:r>
              <a:rPr sz="844" spc="-52" dirty="0">
                <a:solidFill>
                  <a:srgbClr val="FF0000"/>
                </a:solidFill>
                <a:latin typeface="Segoe UI"/>
                <a:cs typeface="Segoe UI"/>
              </a:rPr>
              <a:t> </a:t>
            </a:r>
            <a:r>
              <a:rPr sz="844" dirty="0">
                <a:solidFill>
                  <a:srgbClr val="FF0000"/>
                </a:solidFill>
                <a:latin typeface="Segoe UI"/>
                <a:cs typeface="Segoe UI"/>
              </a:rPr>
              <a:t>-10%</a:t>
            </a:r>
            <a:endParaRPr sz="844">
              <a:latin typeface="Segoe UI"/>
              <a:cs typeface="Segoe UI"/>
            </a:endParaRPr>
          </a:p>
          <a:p>
            <a:pPr algn="ctr">
              <a:spcBef>
                <a:spcPts val="773"/>
              </a:spcBef>
              <a:tabLst>
                <a:tab pos="497086" algn="l"/>
                <a:tab pos="1032272" algn="l"/>
              </a:tabLst>
            </a:pPr>
            <a:r>
              <a:rPr sz="844" dirty="0">
                <a:solidFill>
                  <a:srgbClr val="FFFFFF"/>
                </a:solidFill>
                <a:latin typeface="Segoe UI"/>
                <a:cs typeface="Segoe UI"/>
              </a:rPr>
              <a:t>Apr	May	Jun</a:t>
            </a:r>
            <a:endParaRPr sz="844">
              <a:latin typeface="Segoe UI"/>
              <a:cs typeface="Segoe UI"/>
            </a:endParaRPr>
          </a:p>
        </p:txBody>
      </p:sp>
      <p:sp>
        <p:nvSpPr>
          <p:cNvPr id="33" name="object 33"/>
          <p:cNvSpPr txBox="1"/>
          <p:nvPr/>
        </p:nvSpPr>
        <p:spPr>
          <a:xfrm>
            <a:off x="8554876" y="6171619"/>
            <a:ext cx="855463" cy="374429"/>
          </a:xfrm>
          <a:prstGeom prst="rect">
            <a:avLst/>
          </a:prstGeom>
        </p:spPr>
        <p:txBody>
          <a:bodyPr vert="horz" wrap="square" lIns="0" tIns="11906" rIns="0" bIns="0" rtlCol="0">
            <a:spAutoFit/>
          </a:bodyPr>
          <a:lstStyle/>
          <a:p>
            <a:pPr marL="11906">
              <a:spcBef>
                <a:spcPts val="94"/>
              </a:spcBef>
              <a:tabLst>
                <a:tab pos="575667" algn="l"/>
              </a:tabLst>
            </a:pPr>
            <a:r>
              <a:rPr sz="844" dirty="0">
                <a:solidFill>
                  <a:srgbClr val="FF0000"/>
                </a:solidFill>
                <a:latin typeface="Segoe UI"/>
                <a:cs typeface="Segoe UI"/>
              </a:rPr>
              <a:t>▼ -10%	</a:t>
            </a:r>
            <a:r>
              <a:rPr sz="844" dirty="0">
                <a:solidFill>
                  <a:srgbClr val="008000"/>
                </a:solidFill>
                <a:latin typeface="Segoe UI"/>
                <a:cs typeface="Segoe UI"/>
              </a:rPr>
              <a:t>▲ 6%</a:t>
            </a:r>
            <a:endParaRPr sz="844">
              <a:latin typeface="Segoe UI"/>
              <a:cs typeface="Segoe UI"/>
            </a:endParaRPr>
          </a:p>
          <a:p>
            <a:pPr marL="132755">
              <a:spcBef>
                <a:spcPts val="783"/>
              </a:spcBef>
              <a:tabLst>
                <a:tab pos="612577" algn="l"/>
              </a:tabLst>
            </a:pPr>
            <a:r>
              <a:rPr sz="844" dirty="0">
                <a:solidFill>
                  <a:srgbClr val="FFFFFF"/>
                </a:solidFill>
                <a:latin typeface="Segoe UI"/>
                <a:cs typeface="Segoe UI"/>
              </a:rPr>
              <a:t>Jul	Aug</a:t>
            </a:r>
            <a:endParaRPr sz="844">
              <a:latin typeface="Segoe UI"/>
              <a:cs typeface="Segoe UI"/>
            </a:endParaRPr>
          </a:p>
        </p:txBody>
      </p:sp>
      <p:sp>
        <p:nvSpPr>
          <p:cNvPr id="34" name="object 34"/>
          <p:cNvSpPr txBox="1"/>
          <p:nvPr/>
        </p:nvSpPr>
        <p:spPr>
          <a:xfrm>
            <a:off x="9632777" y="6171459"/>
            <a:ext cx="1861542" cy="374429"/>
          </a:xfrm>
          <a:prstGeom prst="rect">
            <a:avLst/>
          </a:prstGeom>
        </p:spPr>
        <p:txBody>
          <a:bodyPr vert="horz" wrap="square" lIns="0" tIns="11906" rIns="0" bIns="0" rtlCol="0">
            <a:spAutoFit/>
          </a:bodyPr>
          <a:lstStyle/>
          <a:p>
            <a:pPr marL="11906">
              <a:spcBef>
                <a:spcPts val="94"/>
              </a:spcBef>
              <a:tabLst>
                <a:tab pos="504230" algn="l"/>
                <a:tab pos="1010245" algn="l"/>
                <a:tab pos="1524000" algn="l"/>
              </a:tabLst>
            </a:pPr>
            <a:r>
              <a:rPr sz="844" dirty="0">
                <a:solidFill>
                  <a:srgbClr val="008000"/>
                </a:solidFill>
                <a:latin typeface="Segoe UI"/>
                <a:cs typeface="Segoe UI"/>
              </a:rPr>
              <a:t>▲ 7%	</a:t>
            </a:r>
            <a:r>
              <a:rPr sz="844" dirty="0">
                <a:solidFill>
                  <a:srgbClr val="FF0000"/>
                </a:solidFill>
                <a:latin typeface="Segoe UI"/>
                <a:cs typeface="Segoe UI"/>
              </a:rPr>
              <a:t>▼ -1%	</a:t>
            </a:r>
            <a:r>
              <a:rPr sz="844" dirty="0">
                <a:solidFill>
                  <a:srgbClr val="008000"/>
                </a:solidFill>
                <a:latin typeface="Segoe UI"/>
                <a:cs typeface="Segoe UI"/>
              </a:rPr>
              <a:t>▲ 10%	▲ 58%</a:t>
            </a:r>
            <a:endParaRPr sz="844">
              <a:latin typeface="Segoe UI"/>
              <a:cs typeface="Segoe UI"/>
            </a:endParaRPr>
          </a:p>
          <a:p>
            <a:pPr marL="57150">
              <a:spcBef>
                <a:spcPts val="783"/>
              </a:spcBef>
              <a:tabLst>
                <a:tab pos="575667" algn="l"/>
                <a:tab pos="1075730" algn="l"/>
                <a:tab pos="1596033" algn="l"/>
              </a:tabLst>
            </a:pPr>
            <a:r>
              <a:rPr sz="844" dirty="0">
                <a:solidFill>
                  <a:srgbClr val="FFFFFF"/>
                </a:solidFill>
                <a:latin typeface="Segoe UI"/>
                <a:cs typeface="Segoe UI"/>
              </a:rPr>
              <a:t>Sep	Oct	Nov	Dec</a:t>
            </a:r>
            <a:endParaRPr sz="844">
              <a:latin typeface="Segoe UI"/>
              <a:cs typeface="Segoe UI"/>
            </a:endParaRPr>
          </a:p>
        </p:txBody>
      </p:sp>
      <p:graphicFrame>
        <p:nvGraphicFramePr>
          <p:cNvPr id="35" name="object 35"/>
          <p:cNvGraphicFramePr>
            <a:graphicFrameLocks noGrp="1"/>
          </p:cNvGraphicFramePr>
          <p:nvPr/>
        </p:nvGraphicFramePr>
        <p:xfrm>
          <a:off x="5685234" y="2750343"/>
          <a:ext cx="3929062" cy="1848437"/>
        </p:xfrm>
        <a:graphic>
          <a:graphicData uri="http://schemas.openxmlformats.org/drawingml/2006/table">
            <a:tbl>
              <a:tblPr firstRow="1" bandRow="1">
                <a:tableStyleId>{2D5ABB26-0587-4C30-8999-92F81FD0307C}</a:tableStyleId>
              </a:tblPr>
              <a:tblGrid>
                <a:gridCol w="344091">
                  <a:extLst>
                    <a:ext uri="{9D8B030D-6E8A-4147-A177-3AD203B41FA5}">
                      <a16:colId xmlns:a16="http://schemas.microsoft.com/office/drawing/2014/main" val="20000"/>
                    </a:ext>
                  </a:extLst>
                </a:gridCol>
                <a:gridCol w="276820">
                  <a:extLst>
                    <a:ext uri="{9D8B030D-6E8A-4147-A177-3AD203B41FA5}">
                      <a16:colId xmlns:a16="http://schemas.microsoft.com/office/drawing/2014/main" val="20001"/>
                    </a:ext>
                  </a:extLst>
                </a:gridCol>
                <a:gridCol w="294680">
                  <a:extLst>
                    <a:ext uri="{9D8B030D-6E8A-4147-A177-3AD203B41FA5}">
                      <a16:colId xmlns:a16="http://schemas.microsoft.com/office/drawing/2014/main" val="20002"/>
                    </a:ext>
                  </a:extLst>
                </a:gridCol>
                <a:gridCol w="312539">
                  <a:extLst>
                    <a:ext uri="{9D8B030D-6E8A-4147-A177-3AD203B41FA5}">
                      <a16:colId xmlns:a16="http://schemas.microsoft.com/office/drawing/2014/main" val="20003"/>
                    </a:ext>
                  </a:extLst>
                </a:gridCol>
                <a:gridCol w="294680">
                  <a:extLst>
                    <a:ext uri="{9D8B030D-6E8A-4147-A177-3AD203B41FA5}">
                      <a16:colId xmlns:a16="http://schemas.microsoft.com/office/drawing/2014/main" val="20004"/>
                    </a:ext>
                  </a:extLst>
                </a:gridCol>
                <a:gridCol w="330398">
                  <a:extLst>
                    <a:ext uri="{9D8B030D-6E8A-4147-A177-3AD203B41FA5}">
                      <a16:colId xmlns:a16="http://schemas.microsoft.com/office/drawing/2014/main" val="20005"/>
                    </a:ext>
                  </a:extLst>
                </a:gridCol>
                <a:gridCol w="285750">
                  <a:extLst>
                    <a:ext uri="{9D8B030D-6E8A-4147-A177-3AD203B41FA5}">
                      <a16:colId xmlns:a16="http://schemas.microsoft.com/office/drawing/2014/main" val="20006"/>
                    </a:ext>
                  </a:extLst>
                </a:gridCol>
                <a:gridCol w="250031">
                  <a:extLst>
                    <a:ext uri="{9D8B030D-6E8A-4147-A177-3AD203B41FA5}">
                      <a16:colId xmlns:a16="http://schemas.microsoft.com/office/drawing/2014/main" val="20007"/>
                    </a:ext>
                  </a:extLst>
                </a:gridCol>
                <a:gridCol w="321469">
                  <a:extLst>
                    <a:ext uri="{9D8B030D-6E8A-4147-A177-3AD203B41FA5}">
                      <a16:colId xmlns:a16="http://schemas.microsoft.com/office/drawing/2014/main" val="20008"/>
                    </a:ext>
                  </a:extLst>
                </a:gridCol>
                <a:gridCol w="303609">
                  <a:extLst>
                    <a:ext uri="{9D8B030D-6E8A-4147-A177-3AD203B41FA5}">
                      <a16:colId xmlns:a16="http://schemas.microsoft.com/office/drawing/2014/main" val="20009"/>
                    </a:ext>
                  </a:extLst>
                </a:gridCol>
                <a:gridCol w="294679">
                  <a:extLst>
                    <a:ext uri="{9D8B030D-6E8A-4147-A177-3AD203B41FA5}">
                      <a16:colId xmlns:a16="http://schemas.microsoft.com/office/drawing/2014/main" val="20010"/>
                    </a:ext>
                  </a:extLst>
                </a:gridCol>
                <a:gridCol w="321469">
                  <a:extLst>
                    <a:ext uri="{9D8B030D-6E8A-4147-A177-3AD203B41FA5}">
                      <a16:colId xmlns:a16="http://schemas.microsoft.com/office/drawing/2014/main" val="20011"/>
                    </a:ext>
                  </a:extLst>
                </a:gridCol>
                <a:gridCol w="298847">
                  <a:extLst>
                    <a:ext uri="{9D8B030D-6E8A-4147-A177-3AD203B41FA5}">
                      <a16:colId xmlns:a16="http://schemas.microsoft.com/office/drawing/2014/main" val="20012"/>
                    </a:ext>
                  </a:extLst>
                </a:gridCol>
              </a:tblGrid>
              <a:tr h="290214">
                <a:tc>
                  <a:txBody>
                    <a:bodyPr/>
                    <a:lstStyle/>
                    <a:p>
                      <a:pPr marL="46990">
                        <a:lnSpc>
                          <a:spcPct val="100000"/>
                        </a:lnSpc>
                        <a:spcBef>
                          <a:spcPts val="275"/>
                        </a:spcBef>
                      </a:pPr>
                      <a:r>
                        <a:rPr sz="900" dirty="0">
                          <a:solidFill>
                            <a:srgbClr val="FFFFFF"/>
                          </a:solidFill>
                          <a:latin typeface="Segoe UI"/>
                          <a:cs typeface="Segoe UI"/>
                        </a:rPr>
                        <a:t>.</a:t>
                      </a:r>
                      <a:endParaRPr sz="900">
                        <a:latin typeface="Segoe UI"/>
                        <a:cs typeface="Segoe UI"/>
                      </a:endParaRPr>
                    </a:p>
                    <a:p>
                      <a:pPr marL="46990">
                        <a:lnSpc>
                          <a:spcPct val="100000"/>
                        </a:lnSpc>
                      </a:pPr>
                      <a:r>
                        <a:rPr sz="700" dirty="0">
                          <a:solidFill>
                            <a:srgbClr val="FFFFFF"/>
                          </a:solidFill>
                          <a:latin typeface="Segoe UI Symbol"/>
                          <a:cs typeface="Segoe UI Symbol"/>
                        </a:rPr>
                        <a:t></a:t>
                      </a:r>
                      <a:endParaRPr sz="700">
                        <a:latin typeface="Segoe UI Symbol"/>
                        <a:cs typeface="Segoe UI Symbol"/>
                      </a:endParaRPr>
                    </a:p>
                  </a:txBody>
                  <a:tcPr marL="0" marR="0" marT="32742" marB="0">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Jan</a:t>
                      </a:r>
                      <a:endParaRPr sz="900">
                        <a:latin typeface="Segoe UI"/>
                        <a:cs typeface="Segoe UI"/>
                      </a:endParaRPr>
                    </a:p>
                  </a:txBody>
                  <a:tcPr marL="0" marR="0" marT="32742" marB="0">
                    <a:lnL w="12700">
                      <a:solidFill>
                        <a:srgbClr val="E3E3E3"/>
                      </a:solidFill>
                      <a:prstDash val="solid"/>
                    </a:lnL>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Feb</a:t>
                      </a:r>
                      <a:endParaRPr sz="900">
                        <a:latin typeface="Segoe UI"/>
                        <a:cs typeface="Segoe UI"/>
                      </a:endParaRPr>
                    </a:p>
                  </a:txBody>
                  <a:tcPr marL="0" marR="0" marT="32742" marB="0">
                    <a:lnL w="12700">
                      <a:solidFill>
                        <a:srgbClr val="E3E3E3"/>
                      </a:solidFill>
                      <a:prstDash val="solid"/>
                    </a:lnL>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Mar</a:t>
                      </a:r>
                      <a:endParaRPr sz="900">
                        <a:latin typeface="Segoe UI"/>
                        <a:cs typeface="Segoe UI"/>
                      </a:endParaRPr>
                    </a:p>
                  </a:txBody>
                  <a:tcPr marL="0" marR="0" marT="32742" marB="0">
                    <a:lnL w="12700">
                      <a:solidFill>
                        <a:srgbClr val="E3E3E3"/>
                      </a:solidFill>
                      <a:prstDash val="solid"/>
                    </a:lnL>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Apr</a:t>
                      </a:r>
                      <a:endParaRPr sz="900">
                        <a:latin typeface="Segoe UI"/>
                        <a:cs typeface="Segoe UI"/>
                      </a:endParaRPr>
                    </a:p>
                  </a:txBody>
                  <a:tcPr marL="0" marR="0" marT="32742" marB="0">
                    <a:lnL w="12700">
                      <a:solidFill>
                        <a:srgbClr val="E3E3E3"/>
                      </a:solidFill>
                      <a:prstDash val="solid"/>
                    </a:lnL>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May</a:t>
                      </a:r>
                      <a:endParaRPr sz="900">
                        <a:latin typeface="Segoe UI"/>
                        <a:cs typeface="Segoe UI"/>
                      </a:endParaRPr>
                    </a:p>
                  </a:txBody>
                  <a:tcPr marL="0" marR="0" marT="32742" marB="0">
                    <a:lnL w="12700">
                      <a:solidFill>
                        <a:srgbClr val="E3E3E3"/>
                      </a:solidFill>
                      <a:prstDash val="solid"/>
                    </a:lnL>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Jun</a:t>
                      </a:r>
                      <a:endParaRPr sz="900">
                        <a:latin typeface="Segoe UI"/>
                        <a:cs typeface="Segoe UI"/>
                      </a:endParaRPr>
                    </a:p>
                  </a:txBody>
                  <a:tcPr marL="0" marR="0" marT="32742" marB="0">
                    <a:lnL w="12700">
                      <a:solidFill>
                        <a:srgbClr val="E3E3E3"/>
                      </a:solidFill>
                      <a:prstDash val="solid"/>
                    </a:lnL>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Jul</a:t>
                      </a:r>
                      <a:endParaRPr sz="900">
                        <a:latin typeface="Segoe UI"/>
                        <a:cs typeface="Segoe UI"/>
                      </a:endParaRPr>
                    </a:p>
                  </a:txBody>
                  <a:tcPr marL="0" marR="0" marT="32742" marB="0">
                    <a:lnL w="12700">
                      <a:solidFill>
                        <a:srgbClr val="E3E3E3"/>
                      </a:solidFill>
                      <a:prstDash val="solid"/>
                    </a:lnL>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Aug</a:t>
                      </a:r>
                      <a:endParaRPr sz="900">
                        <a:latin typeface="Segoe UI"/>
                        <a:cs typeface="Segoe UI"/>
                      </a:endParaRPr>
                    </a:p>
                  </a:txBody>
                  <a:tcPr marL="0" marR="0" marT="32742" marB="0">
                    <a:lnL w="12700">
                      <a:solidFill>
                        <a:srgbClr val="E3E3E3"/>
                      </a:solidFill>
                      <a:prstDash val="solid"/>
                    </a:lnL>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Sep</a:t>
                      </a:r>
                      <a:endParaRPr sz="900">
                        <a:latin typeface="Segoe UI"/>
                        <a:cs typeface="Segoe UI"/>
                      </a:endParaRPr>
                    </a:p>
                  </a:txBody>
                  <a:tcPr marL="0" marR="0" marT="32742" marB="0">
                    <a:lnL w="12700">
                      <a:solidFill>
                        <a:srgbClr val="E3E3E3"/>
                      </a:solidFill>
                      <a:prstDash val="solid"/>
                    </a:lnL>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Oct</a:t>
                      </a:r>
                      <a:endParaRPr sz="900">
                        <a:latin typeface="Segoe UI"/>
                        <a:cs typeface="Segoe UI"/>
                      </a:endParaRPr>
                    </a:p>
                  </a:txBody>
                  <a:tcPr marL="0" marR="0" marT="32742" marB="0">
                    <a:lnL w="12700">
                      <a:solidFill>
                        <a:srgbClr val="E3E3E3"/>
                      </a:solidFill>
                      <a:prstDash val="solid"/>
                    </a:lnL>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Nov</a:t>
                      </a:r>
                      <a:endParaRPr sz="900">
                        <a:latin typeface="Segoe UI"/>
                        <a:cs typeface="Segoe UI"/>
                      </a:endParaRPr>
                    </a:p>
                  </a:txBody>
                  <a:tcPr marL="0" marR="0" marT="32742" marB="0">
                    <a:lnL w="12700">
                      <a:solidFill>
                        <a:srgbClr val="E3E3E3"/>
                      </a:solidFill>
                      <a:prstDash val="solid"/>
                    </a:lnL>
                    <a:lnR w="12700">
                      <a:solidFill>
                        <a:srgbClr val="E3E3E3"/>
                      </a:solidFill>
                      <a:prstDash val="solid"/>
                    </a:lnR>
                    <a:lnB w="9525">
                      <a:solidFill>
                        <a:srgbClr val="118CFF"/>
                      </a:solidFill>
                      <a:prstDash val="solid"/>
                    </a:lnB>
                    <a:solidFill>
                      <a:srgbClr val="454141"/>
                    </a:solidFill>
                  </a:tcPr>
                </a:tc>
                <a:tc>
                  <a:txBody>
                    <a:bodyPr/>
                    <a:lstStyle/>
                    <a:p>
                      <a:pPr marL="52069">
                        <a:lnSpc>
                          <a:spcPct val="100000"/>
                        </a:lnSpc>
                        <a:spcBef>
                          <a:spcPts val="275"/>
                        </a:spcBef>
                      </a:pPr>
                      <a:r>
                        <a:rPr sz="900" dirty="0">
                          <a:solidFill>
                            <a:srgbClr val="FFFFFF"/>
                          </a:solidFill>
                          <a:latin typeface="Segoe UI"/>
                          <a:cs typeface="Segoe UI"/>
                        </a:rPr>
                        <a:t>Dec</a:t>
                      </a:r>
                      <a:endParaRPr sz="900">
                        <a:latin typeface="Segoe UI"/>
                        <a:cs typeface="Segoe UI"/>
                      </a:endParaRPr>
                    </a:p>
                  </a:txBody>
                  <a:tcPr marL="0" marR="0" marT="32742" marB="0">
                    <a:lnL w="12700">
                      <a:solidFill>
                        <a:srgbClr val="E3E3E3"/>
                      </a:solidFill>
                      <a:prstDash val="solid"/>
                    </a:lnL>
                    <a:lnB w="9525">
                      <a:solidFill>
                        <a:srgbClr val="118CFF"/>
                      </a:solidFill>
                      <a:prstDash val="solid"/>
                    </a:lnB>
                    <a:solidFill>
                      <a:srgbClr val="454141"/>
                    </a:solidFill>
                  </a:tcPr>
                </a:tc>
                <a:extLst>
                  <a:ext uri="{0D108BD9-81ED-4DB2-BD59-A6C34878D82A}">
                    <a16:rowId xmlns:a16="http://schemas.microsoft.com/office/drawing/2014/main" val="10000"/>
                  </a:ext>
                </a:extLst>
              </a:tr>
              <a:tr h="223241">
                <a:tc>
                  <a:txBody>
                    <a:bodyPr/>
                    <a:lstStyle/>
                    <a:p>
                      <a:pPr marL="46990">
                        <a:lnSpc>
                          <a:spcPct val="100000"/>
                        </a:lnSpc>
                        <a:spcBef>
                          <a:spcPts val="310"/>
                        </a:spcBef>
                      </a:pPr>
                      <a:r>
                        <a:rPr sz="900" dirty="0">
                          <a:solidFill>
                            <a:srgbClr val="FFFFFF"/>
                          </a:solidFill>
                          <a:latin typeface="Segoe UI"/>
                          <a:cs typeface="Segoe UI"/>
                        </a:rPr>
                        <a:t>Sun</a:t>
                      </a:r>
                      <a:endParaRPr sz="900">
                        <a:latin typeface="Segoe UI"/>
                        <a:cs typeface="Segoe UI"/>
                      </a:endParaRPr>
                    </a:p>
                  </a:txBody>
                  <a:tcPr marL="0" marR="0" marT="36909" marB="0">
                    <a:lnR w="12700">
                      <a:solidFill>
                        <a:srgbClr val="118CFF"/>
                      </a:solidFill>
                      <a:prstDash val="solid"/>
                    </a:lnR>
                    <a:lnT w="9525">
                      <a:solidFill>
                        <a:srgbClr val="118CFF"/>
                      </a:solidFill>
                      <a:prstDash val="solid"/>
                    </a:lnT>
                    <a:lnB w="9525">
                      <a:solidFill>
                        <a:srgbClr val="FFFFFF"/>
                      </a:solidFill>
                      <a:prstDash val="solid"/>
                    </a:lnB>
                    <a:solidFill>
                      <a:srgbClr val="454141"/>
                    </a:solidFill>
                  </a:tcPr>
                </a:tc>
                <a:tc>
                  <a:txBody>
                    <a:bodyPr/>
                    <a:lstStyle/>
                    <a:p>
                      <a:pPr>
                        <a:lnSpc>
                          <a:spcPct val="100000"/>
                        </a:lnSpc>
                      </a:pPr>
                      <a:endParaRPr sz="900">
                        <a:latin typeface="Times New Roman"/>
                        <a:cs typeface="Times New Roman"/>
                      </a:endParaRPr>
                    </a:p>
                  </a:txBody>
                  <a:tcPr marL="0" marR="0" marT="0" marB="0">
                    <a:lnL w="12700">
                      <a:solidFill>
                        <a:srgbClr val="118CFF"/>
                      </a:solidFill>
                      <a:prstDash val="solid"/>
                    </a:lnL>
                    <a:lnR w="12700">
                      <a:solidFill>
                        <a:srgbClr val="E3E3E3"/>
                      </a:solidFill>
                      <a:prstDash val="solid"/>
                    </a:lnR>
                    <a:lnT w="9525">
                      <a:solidFill>
                        <a:srgbClr val="118CFF"/>
                      </a:solidFill>
                      <a:prstDash val="solid"/>
                    </a:lnT>
                    <a:lnB w="9525">
                      <a:solidFill>
                        <a:srgbClr val="FFFFFF"/>
                      </a:solidFill>
                      <a:prstDash val="solid"/>
                    </a:lnB>
                    <a:solidFill>
                      <a:srgbClr val="A7B4B4"/>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118CFF"/>
                      </a:solidFill>
                      <a:prstDash val="solid"/>
                    </a:lnT>
                    <a:lnB w="9525">
                      <a:solidFill>
                        <a:srgbClr val="FFFFFF"/>
                      </a:solidFill>
                      <a:prstDash val="solid"/>
                    </a:lnB>
                    <a:solidFill>
                      <a:srgbClr val="A6B4B4"/>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118CFF"/>
                      </a:solidFill>
                      <a:prstDash val="solid"/>
                    </a:lnT>
                    <a:lnB w="9525">
                      <a:solidFill>
                        <a:srgbClr val="FFFFFF"/>
                      </a:solidFill>
                      <a:prstDash val="solid"/>
                    </a:lnB>
                    <a:solidFill>
                      <a:srgbClr val="AFB4B4"/>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118C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118C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118C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118C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118C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118C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118C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118C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T w="9525">
                      <a:solidFill>
                        <a:srgbClr val="118CFF"/>
                      </a:solidFill>
                      <a:prstDash val="solid"/>
                    </a:lnT>
                    <a:lnB w="9525">
                      <a:solidFill>
                        <a:srgbClr val="FFFFFF"/>
                      </a:solidFill>
                      <a:prstDash val="solid"/>
                    </a:lnB>
                  </a:tcPr>
                </a:tc>
                <a:extLst>
                  <a:ext uri="{0D108BD9-81ED-4DB2-BD59-A6C34878D82A}">
                    <a16:rowId xmlns:a16="http://schemas.microsoft.com/office/drawing/2014/main" val="10001"/>
                  </a:ext>
                </a:extLst>
              </a:tr>
              <a:tr h="223241">
                <a:tc>
                  <a:txBody>
                    <a:bodyPr/>
                    <a:lstStyle/>
                    <a:p>
                      <a:pPr marL="46990">
                        <a:lnSpc>
                          <a:spcPct val="100000"/>
                        </a:lnSpc>
                        <a:spcBef>
                          <a:spcPts val="310"/>
                        </a:spcBef>
                      </a:pPr>
                      <a:r>
                        <a:rPr sz="900" dirty="0">
                          <a:solidFill>
                            <a:srgbClr val="FFFFFF"/>
                          </a:solidFill>
                          <a:latin typeface="Segoe UI"/>
                          <a:cs typeface="Segoe UI"/>
                        </a:rPr>
                        <a:t>Mon</a:t>
                      </a:r>
                      <a:endParaRPr sz="900">
                        <a:latin typeface="Segoe UI"/>
                        <a:cs typeface="Segoe UI"/>
                      </a:endParaRPr>
                    </a:p>
                  </a:txBody>
                  <a:tcPr marL="0" marR="0" marT="36909" marB="0">
                    <a:lnR w="12700">
                      <a:solidFill>
                        <a:srgbClr val="118CFF"/>
                      </a:solidFill>
                      <a:prstDash val="solid"/>
                    </a:lnR>
                    <a:lnT w="9525">
                      <a:solidFill>
                        <a:srgbClr val="FFFFFF"/>
                      </a:solidFill>
                      <a:prstDash val="solid"/>
                    </a:lnT>
                    <a:lnB w="9525">
                      <a:solidFill>
                        <a:srgbClr val="FFFFFF"/>
                      </a:solidFill>
                      <a:prstDash val="solid"/>
                    </a:lnB>
                    <a:solidFill>
                      <a:srgbClr val="454141"/>
                    </a:solidFill>
                  </a:tcPr>
                </a:tc>
                <a:tc>
                  <a:txBody>
                    <a:bodyPr/>
                    <a:lstStyle/>
                    <a:p>
                      <a:pPr>
                        <a:lnSpc>
                          <a:spcPct val="100000"/>
                        </a:lnSpc>
                      </a:pPr>
                      <a:endParaRPr sz="900">
                        <a:latin typeface="Times New Roman"/>
                        <a:cs typeface="Times New Roman"/>
                      </a:endParaRPr>
                    </a:p>
                  </a:txBody>
                  <a:tcPr marL="0" marR="0" marT="0" marB="0">
                    <a:lnL w="12700">
                      <a:solidFill>
                        <a:srgbClr val="118CFF"/>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75BDBA"/>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6EBEBC"/>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9DB6B5"/>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7B9B9"/>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FB9B8"/>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6B9B9"/>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BB9B8"/>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6B9B9"/>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BB9B8"/>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9B9B9"/>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T w="9525">
                      <a:solidFill>
                        <a:srgbClr val="FFFFFF"/>
                      </a:solidFill>
                      <a:prstDash val="solid"/>
                    </a:lnT>
                    <a:lnB w="9525">
                      <a:solidFill>
                        <a:srgbClr val="FFFFFF"/>
                      </a:solidFill>
                      <a:prstDash val="solid"/>
                    </a:lnB>
                    <a:solidFill>
                      <a:srgbClr val="6ABEBD"/>
                    </a:solidFill>
                  </a:tcPr>
                </a:tc>
                <a:extLst>
                  <a:ext uri="{0D108BD9-81ED-4DB2-BD59-A6C34878D82A}">
                    <a16:rowId xmlns:a16="http://schemas.microsoft.com/office/drawing/2014/main" val="10002"/>
                  </a:ext>
                </a:extLst>
              </a:tr>
              <a:tr h="223241">
                <a:tc>
                  <a:txBody>
                    <a:bodyPr/>
                    <a:lstStyle/>
                    <a:p>
                      <a:pPr marL="46990">
                        <a:lnSpc>
                          <a:spcPct val="100000"/>
                        </a:lnSpc>
                        <a:spcBef>
                          <a:spcPts val="310"/>
                        </a:spcBef>
                      </a:pPr>
                      <a:r>
                        <a:rPr sz="900" dirty="0">
                          <a:solidFill>
                            <a:srgbClr val="FFFFFF"/>
                          </a:solidFill>
                          <a:latin typeface="Segoe UI"/>
                          <a:cs typeface="Segoe UI"/>
                        </a:rPr>
                        <a:t>Tue</a:t>
                      </a:r>
                      <a:endParaRPr sz="900">
                        <a:latin typeface="Segoe UI"/>
                        <a:cs typeface="Segoe UI"/>
                      </a:endParaRPr>
                    </a:p>
                  </a:txBody>
                  <a:tcPr marL="0" marR="0" marT="36909" marB="0">
                    <a:lnR w="12700">
                      <a:solidFill>
                        <a:srgbClr val="118CFF"/>
                      </a:solidFill>
                      <a:prstDash val="solid"/>
                    </a:lnR>
                    <a:lnT w="9525">
                      <a:solidFill>
                        <a:srgbClr val="FFFFFF"/>
                      </a:solidFill>
                      <a:prstDash val="solid"/>
                    </a:lnT>
                    <a:lnB w="9525">
                      <a:solidFill>
                        <a:srgbClr val="FFFFFF"/>
                      </a:solidFill>
                      <a:prstDash val="solid"/>
                    </a:lnB>
                    <a:solidFill>
                      <a:srgbClr val="454141"/>
                    </a:solidFill>
                  </a:tcPr>
                </a:tc>
                <a:tc>
                  <a:txBody>
                    <a:bodyPr/>
                    <a:lstStyle/>
                    <a:p>
                      <a:pPr>
                        <a:lnSpc>
                          <a:spcPct val="100000"/>
                        </a:lnSpc>
                      </a:pPr>
                      <a:endParaRPr sz="900">
                        <a:latin typeface="Times New Roman"/>
                        <a:cs typeface="Times New Roman"/>
                      </a:endParaRPr>
                    </a:p>
                  </a:txBody>
                  <a:tcPr marL="0" marR="0" marT="0" marB="0">
                    <a:lnL w="12700">
                      <a:solidFill>
                        <a:srgbClr val="118CFF"/>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65BFBD"/>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4DC3BF"/>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93B8B6"/>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T w="9525">
                      <a:solidFill>
                        <a:srgbClr val="FFFFFF"/>
                      </a:solidFill>
                      <a:prstDash val="solid"/>
                    </a:lnT>
                    <a:lnB w="9525">
                      <a:solidFill>
                        <a:srgbClr val="FFFFFF"/>
                      </a:solidFill>
                      <a:prstDash val="solid"/>
                    </a:lnB>
                    <a:solidFill>
                      <a:srgbClr val="4DC3BF"/>
                    </a:solidFill>
                  </a:tcPr>
                </a:tc>
                <a:extLst>
                  <a:ext uri="{0D108BD9-81ED-4DB2-BD59-A6C34878D82A}">
                    <a16:rowId xmlns:a16="http://schemas.microsoft.com/office/drawing/2014/main" val="10003"/>
                  </a:ext>
                </a:extLst>
              </a:tr>
              <a:tr h="223241">
                <a:tc>
                  <a:txBody>
                    <a:bodyPr/>
                    <a:lstStyle/>
                    <a:p>
                      <a:pPr marL="46990">
                        <a:lnSpc>
                          <a:spcPct val="100000"/>
                        </a:lnSpc>
                        <a:spcBef>
                          <a:spcPts val="310"/>
                        </a:spcBef>
                      </a:pPr>
                      <a:r>
                        <a:rPr sz="900" spc="-15" dirty="0">
                          <a:solidFill>
                            <a:srgbClr val="FFFFFF"/>
                          </a:solidFill>
                          <a:latin typeface="Segoe UI"/>
                          <a:cs typeface="Segoe UI"/>
                        </a:rPr>
                        <a:t>Wed</a:t>
                      </a:r>
                      <a:endParaRPr sz="900">
                        <a:latin typeface="Segoe UI"/>
                        <a:cs typeface="Segoe UI"/>
                      </a:endParaRPr>
                    </a:p>
                  </a:txBody>
                  <a:tcPr marL="0" marR="0" marT="36909" marB="0">
                    <a:lnR w="12700">
                      <a:solidFill>
                        <a:srgbClr val="118CFF"/>
                      </a:solidFill>
                      <a:prstDash val="solid"/>
                    </a:lnR>
                    <a:lnT w="9525">
                      <a:solidFill>
                        <a:srgbClr val="FFFFFF"/>
                      </a:solidFill>
                      <a:prstDash val="solid"/>
                    </a:lnT>
                    <a:lnB w="9525">
                      <a:solidFill>
                        <a:srgbClr val="FFFFFF"/>
                      </a:solidFill>
                      <a:prstDash val="solid"/>
                    </a:lnB>
                    <a:solidFill>
                      <a:srgbClr val="454141"/>
                    </a:solidFill>
                  </a:tcPr>
                </a:tc>
                <a:tc>
                  <a:txBody>
                    <a:bodyPr/>
                    <a:lstStyle/>
                    <a:p>
                      <a:pPr>
                        <a:lnSpc>
                          <a:spcPct val="100000"/>
                        </a:lnSpc>
                      </a:pPr>
                      <a:endParaRPr sz="900">
                        <a:latin typeface="Times New Roman"/>
                        <a:cs typeface="Times New Roman"/>
                      </a:endParaRPr>
                    </a:p>
                  </a:txBody>
                  <a:tcPr marL="0" marR="0" marT="0" marB="0">
                    <a:lnL w="12700">
                      <a:solidFill>
                        <a:srgbClr val="118CFF"/>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33C7C3"/>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3FC6C2"/>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AB9B8"/>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5CC1BE"/>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72BEBC"/>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74BDBA"/>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75BDBA"/>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72BEBC"/>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61BFBE"/>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66BFBD"/>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T w="9525">
                      <a:solidFill>
                        <a:srgbClr val="FFFFFF"/>
                      </a:solidFill>
                      <a:prstDash val="solid"/>
                    </a:lnT>
                    <a:lnB w="9525">
                      <a:solidFill>
                        <a:srgbClr val="FFFFFF"/>
                      </a:solidFill>
                      <a:prstDash val="solid"/>
                    </a:lnB>
                    <a:solidFill>
                      <a:srgbClr val="46C4C1"/>
                    </a:solidFill>
                  </a:tcPr>
                </a:tc>
                <a:extLst>
                  <a:ext uri="{0D108BD9-81ED-4DB2-BD59-A6C34878D82A}">
                    <a16:rowId xmlns:a16="http://schemas.microsoft.com/office/drawing/2014/main" val="10004"/>
                  </a:ext>
                </a:extLst>
              </a:tr>
              <a:tr h="223241">
                <a:tc>
                  <a:txBody>
                    <a:bodyPr/>
                    <a:lstStyle/>
                    <a:p>
                      <a:pPr marL="46990">
                        <a:lnSpc>
                          <a:spcPct val="100000"/>
                        </a:lnSpc>
                        <a:spcBef>
                          <a:spcPts val="310"/>
                        </a:spcBef>
                      </a:pPr>
                      <a:r>
                        <a:rPr sz="900" dirty="0">
                          <a:solidFill>
                            <a:srgbClr val="FFFFFF"/>
                          </a:solidFill>
                          <a:latin typeface="Segoe UI"/>
                          <a:cs typeface="Segoe UI"/>
                        </a:rPr>
                        <a:t>Thu</a:t>
                      </a:r>
                      <a:endParaRPr sz="900">
                        <a:latin typeface="Segoe UI"/>
                        <a:cs typeface="Segoe UI"/>
                      </a:endParaRPr>
                    </a:p>
                  </a:txBody>
                  <a:tcPr marL="0" marR="0" marT="36909" marB="0">
                    <a:lnR w="12700">
                      <a:solidFill>
                        <a:srgbClr val="118CFF"/>
                      </a:solidFill>
                      <a:prstDash val="solid"/>
                    </a:lnR>
                    <a:lnT w="9525">
                      <a:solidFill>
                        <a:srgbClr val="FFFFFF"/>
                      </a:solidFill>
                      <a:prstDash val="solid"/>
                    </a:lnT>
                    <a:lnB w="9525">
                      <a:solidFill>
                        <a:srgbClr val="FFFFFF"/>
                      </a:solidFill>
                      <a:prstDash val="solid"/>
                    </a:lnB>
                    <a:solidFill>
                      <a:srgbClr val="454141"/>
                    </a:solidFill>
                  </a:tcPr>
                </a:tc>
                <a:tc>
                  <a:txBody>
                    <a:bodyPr/>
                    <a:lstStyle/>
                    <a:p>
                      <a:pPr>
                        <a:lnSpc>
                          <a:spcPct val="100000"/>
                        </a:lnSpc>
                      </a:pPr>
                      <a:endParaRPr sz="900">
                        <a:latin typeface="Times New Roman"/>
                        <a:cs typeface="Times New Roman"/>
                      </a:endParaRPr>
                    </a:p>
                  </a:txBody>
                  <a:tcPr marL="0" marR="0" marT="0" marB="0">
                    <a:lnL w="12700">
                      <a:solidFill>
                        <a:srgbClr val="118CFF"/>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41C6C2"/>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2BC8C4"/>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6B9B9"/>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59C2BE"/>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6ABEBD"/>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6EBEBC"/>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66BFBD"/>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6BBEBC"/>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67BEBD"/>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5EC1BE"/>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T w="9525">
                      <a:solidFill>
                        <a:srgbClr val="FFFFFF"/>
                      </a:solidFill>
                      <a:prstDash val="solid"/>
                    </a:lnT>
                    <a:lnB w="9525">
                      <a:solidFill>
                        <a:srgbClr val="FFFFFF"/>
                      </a:solidFill>
                      <a:prstDash val="solid"/>
                    </a:lnB>
                    <a:solidFill>
                      <a:srgbClr val="31C7C3"/>
                    </a:solidFill>
                  </a:tcPr>
                </a:tc>
                <a:extLst>
                  <a:ext uri="{0D108BD9-81ED-4DB2-BD59-A6C34878D82A}">
                    <a16:rowId xmlns:a16="http://schemas.microsoft.com/office/drawing/2014/main" val="10005"/>
                  </a:ext>
                </a:extLst>
              </a:tr>
              <a:tr h="223241">
                <a:tc>
                  <a:txBody>
                    <a:bodyPr/>
                    <a:lstStyle/>
                    <a:p>
                      <a:pPr marL="46990">
                        <a:lnSpc>
                          <a:spcPct val="100000"/>
                        </a:lnSpc>
                        <a:spcBef>
                          <a:spcPts val="310"/>
                        </a:spcBef>
                      </a:pPr>
                      <a:r>
                        <a:rPr sz="900" dirty="0">
                          <a:solidFill>
                            <a:srgbClr val="FFFFFF"/>
                          </a:solidFill>
                          <a:latin typeface="Segoe UI"/>
                          <a:cs typeface="Segoe UI"/>
                        </a:rPr>
                        <a:t>Fri</a:t>
                      </a:r>
                      <a:endParaRPr sz="900">
                        <a:latin typeface="Segoe UI"/>
                        <a:cs typeface="Segoe UI"/>
                      </a:endParaRPr>
                    </a:p>
                  </a:txBody>
                  <a:tcPr marL="0" marR="0" marT="36909" marB="0">
                    <a:lnR w="12700">
                      <a:solidFill>
                        <a:srgbClr val="118CFF"/>
                      </a:solidFill>
                      <a:prstDash val="solid"/>
                    </a:lnR>
                    <a:lnT w="9525">
                      <a:solidFill>
                        <a:srgbClr val="FFFFFF"/>
                      </a:solidFill>
                      <a:prstDash val="solid"/>
                    </a:lnT>
                    <a:lnB w="9525">
                      <a:solidFill>
                        <a:srgbClr val="FFFFFF"/>
                      </a:solidFill>
                      <a:prstDash val="solid"/>
                    </a:lnB>
                    <a:solidFill>
                      <a:srgbClr val="454141"/>
                    </a:solidFill>
                  </a:tcPr>
                </a:tc>
                <a:tc>
                  <a:txBody>
                    <a:bodyPr/>
                    <a:lstStyle/>
                    <a:p>
                      <a:pPr>
                        <a:lnSpc>
                          <a:spcPct val="100000"/>
                        </a:lnSpc>
                      </a:pPr>
                      <a:endParaRPr sz="900">
                        <a:latin typeface="Times New Roman"/>
                        <a:cs typeface="Times New Roman"/>
                      </a:endParaRPr>
                    </a:p>
                  </a:txBody>
                  <a:tcPr marL="0" marR="0" marT="0" marB="0">
                    <a:lnL w="12700">
                      <a:solidFill>
                        <a:srgbClr val="118CFF"/>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58C2BE"/>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4AC3C1"/>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90B9B8"/>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77BDBA"/>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7CBCB9"/>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7B9B9"/>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1BAB9"/>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77BDBA"/>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86BAB9"/>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lnB w="9525">
                      <a:solidFill>
                        <a:srgbClr val="FFFFFF"/>
                      </a:solidFill>
                      <a:prstDash val="solid"/>
                    </a:lnB>
                    <a:solidFill>
                      <a:srgbClr val="73BDBA"/>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T w="9525">
                      <a:solidFill>
                        <a:srgbClr val="FFFFFF"/>
                      </a:solidFill>
                      <a:prstDash val="solid"/>
                    </a:lnT>
                    <a:lnB w="9525">
                      <a:solidFill>
                        <a:srgbClr val="FFFFFF"/>
                      </a:solidFill>
                      <a:prstDash val="solid"/>
                    </a:lnB>
                    <a:solidFill>
                      <a:srgbClr val="5CC1BE"/>
                    </a:solidFill>
                  </a:tcPr>
                </a:tc>
                <a:extLst>
                  <a:ext uri="{0D108BD9-81ED-4DB2-BD59-A6C34878D82A}">
                    <a16:rowId xmlns:a16="http://schemas.microsoft.com/office/drawing/2014/main" val="10006"/>
                  </a:ext>
                </a:extLst>
              </a:tr>
              <a:tr h="218777">
                <a:tc>
                  <a:txBody>
                    <a:bodyPr/>
                    <a:lstStyle/>
                    <a:p>
                      <a:pPr marL="46990">
                        <a:lnSpc>
                          <a:spcPct val="100000"/>
                        </a:lnSpc>
                        <a:spcBef>
                          <a:spcPts val="310"/>
                        </a:spcBef>
                      </a:pPr>
                      <a:r>
                        <a:rPr sz="900" dirty="0">
                          <a:solidFill>
                            <a:srgbClr val="FFFFFF"/>
                          </a:solidFill>
                          <a:latin typeface="Segoe UI"/>
                          <a:cs typeface="Segoe UI"/>
                        </a:rPr>
                        <a:t>Sat</a:t>
                      </a:r>
                      <a:endParaRPr sz="900">
                        <a:latin typeface="Segoe UI"/>
                        <a:cs typeface="Segoe UI"/>
                      </a:endParaRPr>
                    </a:p>
                  </a:txBody>
                  <a:tcPr marL="0" marR="0" marT="36909" marB="0">
                    <a:lnR w="12700">
                      <a:solidFill>
                        <a:srgbClr val="118CFF"/>
                      </a:solidFill>
                      <a:prstDash val="solid"/>
                    </a:lnR>
                    <a:lnT w="9525">
                      <a:solidFill>
                        <a:srgbClr val="FFFFFF"/>
                      </a:solidFill>
                      <a:prstDash val="solid"/>
                    </a:lnT>
                    <a:solidFill>
                      <a:srgbClr val="454141"/>
                    </a:solidFill>
                  </a:tcPr>
                </a:tc>
                <a:tc>
                  <a:txBody>
                    <a:bodyPr/>
                    <a:lstStyle/>
                    <a:p>
                      <a:pPr>
                        <a:lnSpc>
                          <a:spcPct val="100000"/>
                        </a:lnSpc>
                      </a:pPr>
                      <a:endParaRPr sz="900">
                        <a:latin typeface="Times New Roman"/>
                        <a:cs typeface="Times New Roman"/>
                      </a:endParaRPr>
                    </a:p>
                  </a:txBody>
                  <a:tcPr marL="0" marR="0" marT="0" marB="0">
                    <a:lnL w="12700">
                      <a:solidFill>
                        <a:srgbClr val="118CFF"/>
                      </a:solidFill>
                      <a:prstDash val="solid"/>
                    </a:lnL>
                    <a:lnR w="12700">
                      <a:solidFill>
                        <a:srgbClr val="E3E3E3"/>
                      </a:solidFill>
                      <a:prstDash val="solid"/>
                    </a:lnR>
                    <a:lnT w="9525">
                      <a:solidFill>
                        <a:srgbClr val="FFFFFF"/>
                      </a:solidFill>
                      <a:prstDash val="solid"/>
                    </a:lnT>
                    <a:solidFill>
                      <a:srgbClr val="2DC8C4"/>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solidFill>
                      <a:srgbClr val="04D0CA"/>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solidFill>
                      <a:srgbClr val="77BDBA"/>
                    </a:solidFill>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R w="12700">
                      <a:solidFill>
                        <a:srgbClr val="E3E3E3"/>
                      </a:solidFill>
                      <a:prstDash val="solid"/>
                    </a:lnR>
                    <a:lnT w="9525">
                      <a:solidFill>
                        <a:srgbClr val="FFFFFF"/>
                      </a:solidFill>
                      <a:prstDash val="solid"/>
                    </a:lnT>
                  </a:tcPr>
                </a:tc>
                <a:tc>
                  <a:txBody>
                    <a:bodyPr/>
                    <a:lstStyle/>
                    <a:p>
                      <a:pPr>
                        <a:lnSpc>
                          <a:spcPct val="100000"/>
                        </a:lnSpc>
                      </a:pPr>
                      <a:endParaRPr sz="900">
                        <a:latin typeface="Times New Roman"/>
                        <a:cs typeface="Times New Roman"/>
                      </a:endParaRPr>
                    </a:p>
                  </a:txBody>
                  <a:tcPr marL="0" marR="0" marT="0" marB="0">
                    <a:lnL w="12700">
                      <a:solidFill>
                        <a:srgbClr val="E3E3E3"/>
                      </a:solidFill>
                      <a:prstDash val="solid"/>
                    </a:lnL>
                    <a:lnT w="9525">
                      <a:solidFill>
                        <a:srgbClr val="FFFFFF"/>
                      </a:solidFill>
                      <a:prstDash val="solid"/>
                    </a:lnT>
                    <a:solidFill>
                      <a:srgbClr val="0ACFC8"/>
                    </a:solidFill>
                  </a:tcPr>
                </a:tc>
                <a:extLst>
                  <a:ext uri="{0D108BD9-81ED-4DB2-BD59-A6C34878D82A}">
                    <a16:rowId xmlns:a16="http://schemas.microsoft.com/office/drawing/2014/main" val="10007"/>
                  </a:ext>
                </a:extLst>
              </a:tr>
            </a:tbl>
          </a:graphicData>
        </a:graphic>
      </p:graphicFrame>
      <p:grpSp>
        <p:nvGrpSpPr>
          <p:cNvPr id="36" name="object 36"/>
          <p:cNvGrpSpPr/>
          <p:nvPr/>
        </p:nvGrpSpPr>
        <p:grpSpPr>
          <a:xfrm>
            <a:off x="5685233" y="2750343"/>
            <a:ext cx="3929063" cy="1634133"/>
            <a:chOff x="5886449" y="2933699"/>
            <a:chExt cx="4191000" cy="1743075"/>
          </a:xfrm>
        </p:grpSpPr>
        <p:sp>
          <p:nvSpPr>
            <p:cNvPr id="37" name="object 37"/>
            <p:cNvSpPr/>
            <p:nvPr/>
          </p:nvSpPr>
          <p:spPr>
            <a:xfrm>
              <a:off x="5886437" y="2933699"/>
              <a:ext cx="4191000" cy="314325"/>
            </a:xfrm>
            <a:custGeom>
              <a:avLst/>
              <a:gdLst/>
              <a:ahLst/>
              <a:cxnLst/>
              <a:rect l="l" t="t" r="r" b="b"/>
              <a:pathLst>
                <a:path w="4191000" h="314325">
                  <a:moveTo>
                    <a:pt x="4191000" y="0"/>
                  </a:moveTo>
                  <a:lnTo>
                    <a:pt x="4191000" y="0"/>
                  </a:lnTo>
                  <a:lnTo>
                    <a:pt x="0" y="0"/>
                  </a:lnTo>
                  <a:lnTo>
                    <a:pt x="0" y="314325"/>
                  </a:lnTo>
                  <a:lnTo>
                    <a:pt x="4191000" y="314325"/>
                  </a:lnTo>
                  <a:lnTo>
                    <a:pt x="4191000" y="0"/>
                  </a:lnTo>
                  <a:close/>
                </a:path>
              </a:pathLst>
            </a:custGeom>
            <a:solidFill>
              <a:srgbClr val="454141"/>
            </a:solidFill>
          </p:spPr>
          <p:txBody>
            <a:bodyPr wrap="square" lIns="0" tIns="0" rIns="0" bIns="0" rtlCol="0"/>
            <a:lstStyle/>
            <a:p>
              <a:endParaRPr sz="1688"/>
            </a:p>
          </p:txBody>
        </p:sp>
        <p:sp>
          <p:nvSpPr>
            <p:cNvPr id="38" name="object 38"/>
            <p:cNvSpPr/>
            <p:nvPr/>
          </p:nvSpPr>
          <p:spPr>
            <a:xfrm>
              <a:off x="7200899" y="3248024"/>
              <a:ext cx="314325" cy="238125"/>
            </a:xfrm>
            <a:custGeom>
              <a:avLst/>
              <a:gdLst/>
              <a:ahLst/>
              <a:cxnLst/>
              <a:rect l="l" t="t" r="r" b="b"/>
              <a:pathLst>
                <a:path w="314325" h="238125">
                  <a:moveTo>
                    <a:pt x="314324" y="238124"/>
                  </a:moveTo>
                  <a:lnTo>
                    <a:pt x="0" y="238124"/>
                  </a:lnTo>
                  <a:lnTo>
                    <a:pt x="0" y="0"/>
                  </a:lnTo>
                  <a:lnTo>
                    <a:pt x="314324" y="0"/>
                  </a:lnTo>
                  <a:lnTo>
                    <a:pt x="314324" y="238124"/>
                  </a:lnTo>
                  <a:close/>
                </a:path>
              </a:pathLst>
            </a:custGeom>
            <a:solidFill>
              <a:srgbClr val="B3B3B3"/>
            </a:solidFill>
          </p:spPr>
          <p:txBody>
            <a:bodyPr wrap="square" lIns="0" tIns="0" rIns="0" bIns="0" rtlCol="0"/>
            <a:lstStyle/>
            <a:p>
              <a:endParaRPr sz="1688"/>
            </a:p>
          </p:txBody>
        </p:sp>
        <p:sp>
          <p:nvSpPr>
            <p:cNvPr id="39" name="object 39"/>
            <p:cNvSpPr/>
            <p:nvPr/>
          </p:nvSpPr>
          <p:spPr>
            <a:xfrm>
              <a:off x="7515224" y="3248024"/>
              <a:ext cx="352425" cy="238125"/>
            </a:xfrm>
            <a:custGeom>
              <a:avLst/>
              <a:gdLst/>
              <a:ahLst/>
              <a:cxnLst/>
              <a:rect l="l" t="t" r="r" b="b"/>
              <a:pathLst>
                <a:path w="352425" h="238125">
                  <a:moveTo>
                    <a:pt x="352424" y="238124"/>
                  </a:moveTo>
                  <a:lnTo>
                    <a:pt x="0" y="238124"/>
                  </a:lnTo>
                  <a:lnTo>
                    <a:pt x="0" y="0"/>
                  </a:lnTo>
                  <a:lnTo>
                    <a:pt x="352424" y="0"/>
                  </a:lnTo>
                  <a:lnTo>
                    <a:pt x="352424" y="238124"/>
                  </a:lnTo>
                  <a:close/>
                </a:path>
              </a:pathLst>
            </a:custGeom>
            <a:solidFill>
              <a:srgbClr val="B0B4B3"/>
            </a:solidFill>
          </p:spPr>
          <p:txBody>
            <a:bodyPr wrap="square" lIns="0" tIns="0" rIns="0" bIns="0" rtlCol="0"/>
            <a:lstStyle/>
            <a:p>
              <a:endParaRPr sz="1688"/>
            </a:p>
          </p:txBody>
        </p:sp>
        <p:sp>
          <p:nvSpPr>
            <p:cNvPr id="40" name="object 40"/>
            <p:cNvSpPr/>
            <p:nvPr/>
          </p:nvSpPr>
          <p:spPr>
            <a:xfrm>
              <a:off x="7867649" y="3248024"/>
              <a:ext cx="304800" cy="238125"/>
            </a:xfrm>
            <a:custGeom>
              <a:avLst/>
              <a:gdLst/>
              <a:ahLst/>
              <a:cxnLst/>
              <a:rect l="l" t="t" r="r" b="b"/>
              <a:pathLst>
                <a:path w="304800" h="238125">
                  <a:moveTo>
                    <a:pt x="304799" y="238124"/>
                  </a:moveTo>
                  <a:lnTo>
                    <a:pt x="0" y="238124"/>
                  </a:lnTo>
                  <a:lnTo>
                    <a:pt x="0" y="0"/>
                  </a:lnTo>
                  <a:lnTo>
                    <a:pt x="304799" y="0"/>
                  </a:lnTo>
                  <a:lnTo>
                    <a:pt x="304799" y="238124"/>
                  </a:lnTo>
                  <a:close/>
                </a:path>
              </a:pathLst>
            </a:custGeom>
            <a:solidFill>
              <a:srgbClr val="AEB4B4"/>
            </a:solidFill>
          </p:spPr>
          <p:txBody>
            <a:bodyPr wrap="square" lIns="0" tIns="0" rIns="0" bIns="0" rtlCol="0"/>
            <a:lstStyle/>
            <a:p>
              <a:endParaRPr sz="1688"/>
            </a:p>
          </p:txBody>
        </p:sp>
        <p:sp>
          <p:nvSpPr>
            <p:cNvPr id="41" name="object 41"/>
            <p:cNvSpPr/>
            <p:nvPr/>
          </p:nvSpPr>
          <p:spPr>
            <a:xfrm>
              <a:off x="8172449" y="3248024"/>
              <a:ext cx="266700" cy="238125"/>
            </a:xfrm>
            <a:custGeom>
              <a:avLst/>
              <a:gdLst/>
              <a:ahLst/>
              <a:cxnLst/>
              <a:rect l="l" t="t" r="r" b="b"/>
              <a:pathLst>
                <a:path w="266700" h="238125">
                  <a:moveTo>
                    <a:pt x="266699" y="238124"/>
                  </a:moveTo>
                  <a:lnTo>
                    <a:pt x="0" y="238124"/>
                  </a:lnTo>
                  <a:lnTo>
                    <a:pt x="0" y="0"/>
                  </a:lnTo>
                  <a:lnTo>
                    <a:pt x="266699" y="0"/>
                  </a:lnTo>
                  <a:lnTo>
                    <a:pt x="266699" y="238124"/>
                  </a:lnTo>
                  <a:close/>
                </a:path>
              </a:pathLst>
            </a:custGeom>
            <a:solidFill>
              <a:srgbClr val="B0B3B3"/>
            </a:solidFill>
          </p:spPr>
          <p:txBody>
            <a:bodyPr wrap="square" lIns="0" tIns="0" rIns="0" bIns="0" rtlCol="0"/>
            <a:lstStyle/>
            <a:p>
              <a:endParaRPr sz="1688"/>
            </a:p>
          </p:txBody>
        </p:sp>
        <p:sp>
          <p:nvSpPr>
            <p:cNvPr id="42" name="object 42"/>
            <p:cNvSpPr/>
            <p:nvPr/>
          </p:nvSpPr>
          <p:spPr>
            <a:xfrm>
              <a:off x="8439149" y="3248024"/>
              <a:ext cx="342900" cy="238125"/>
            </a:xfrm>
            <a:custGeom>
              <a:avLst/>
              <a:gdLst/>
              <a:ahLst/>
              <a:cxnLst/>
              <a:rect l="l" t="t" r="r" b="b"/>
              <a:pathLst>
                <a:path w="342900" h="238125">
                  <a:moveTo>
                    <a:pt x="342899" y="238124"/>
                  </a:moveTo>
                  <a:lnTo>
                    <a:pt x="0" y="238124"/>
                  </a:lnTo>
                  <a:lnTo>
                    <a:pt x="0" y="0"/>
                  </a:lnTo>
                  <a:lnTo>
                    <a:pt x="342899" y="0"/>
                  </a:lnTo>
                  <a:lnTo>
                    <a:pt x="342899" y="238124"/>
                  </a:lnTo>
                  <a:close/>
                </a:path>
              </a:pathLst>
            </a:custGeom>
            <a:solidFill>
              <a:srgbClr val="ACB4B4"/>
            </a:solidFill>
          </p:spPr>
          <p:txBody>
            <a:bodyPr wrap="square" lIns="0" tIns="0" rIns="0" bIns="0" rtlCol="0"/>
            <a:lstStyle/>
            <a:p>
              <a:endParaRPr sz="1688"/>
            </a:p>
          </p:txBody>
        </p:sp>
        <p:sp>
          <p:nvSpPr>
            <p:cNvPr id="43" name="object 43"/>
            <p:cNvSpPr/>
            <p:nvPr/>
          </p:nvSpPr>
          <p:spPr>
            <a:xfrm>
              <a:off x="8782049" y="3248024"/>
              <a:ext cx="323850" cy="238125"/>
            </a:xfrm>
            <a:custGeom>
              <a:avLst/>
              <a:gdLst/>
              <a:ahLst/>
              <a:cxnLst/>
              <a:rect l="l" t="t" r="r" b="b"/>
              <a:pathLst>
                <a:path w="323850" h="238125">
                  <a:moveTo>
                    <a:pt x="323849" y="238124"/>
                  </a:moveTo>
                  <a:lnTo>
                    <a:pt x="0" y="238124"/>
                  </a:lnTo>
                  <a:lnTo>
                    <a:pt x="0" y="0"/>
                  </a:lnTo>
                  <a:lnTo>
                    <a:pt x="323849" y="0"/>
                  </a:lnTo>
                  <a:lnTo>
                    <a:pt x="323849" y="238124"/>
                  </a:lnTo>
                  <a:close/>
                </a:path>
              </a:pathLst>
            </a:custGeom>
            <a:solidFill>
              <a:srgbClr val="ABB4B4"/>
            </a:solidFill>
          </p:spPr>
          <p:txBody>
            <a:bodyPr wrap="square" lIns="0" tIns="0" rIns="0" bIns="0" rtlCol="0"/>
            <a:lstStyle/>
            <a:p>
              <a:endParaRPr sz="1688"/>
            </a:p>
          </p:txBody>
        </p:sp>
        <p:sp>
          <p:nvSpPr>
            <p:cNvPr id="44" name="object 44"/>
            <p:cNvSpPr/>
            <p:nvPr/>
          </p:nvSpPr>
          <p:spPr>
            <a:xfrm>
              <a:off x="9105899" y="3248024"/>
              <a:ext cx="314325" cy="238125"/>
            </a:xfrm>
            <a:custGeom>
              <a:avLst/>
              <a:gdLst/>
              <a:ahLst/>
              <a:cxnLst/>
              <a:rect l="l" t="t" r="r" b="b"/>
              <a:pathLst>
                <a:path w="314325" h="238125">
                  <a:moveTo>
                    <a:pt x="314324" y="238124"/>
                  </a:moveTo>
                  <a:lnTo>
                    <a:pt x="0" y="238124"/>
                  </a:lnTo>
                  <a:lnTo>
                    <a:pt x="0" y="0"/>
                  </a:lnTo>
                  <a:lnTo>
                    <a:pt x="314324" y="0"/>
                  </a:lnTo>
                  <a:lnTo>
                    <a:pt x="314324" y="238124"/>
                  </a:lnTo>
                  <a:close/>
                </a:path>
              </a:pathLst>
            </a:custGeom>
            <a:solidFill>
              <a:srgbClr val="AEB4B4"/>
            </a:solidFill>
          </p:spPr>
          <p:txBody>
            <a:bodyPr wrap="square" lIns="0" tIns="0" rIns="0" bIns="0" rtlCol="0"/>
            <a:lstStyle/>
            <a:p>
              <a:endParaRPr sz="1688"/>
            </a:p>
          </p:txBody>
        </p:sp>
        <p:sp>
          <p:nvSpPr>
            <p:cNvPr id="45" name="object 45"/>
            <p:cNvSpPr/>
            <p:nvPr/>
          </p:nvSpPr>
          <p:spPr>
            <a:xfrm>
              <a:off x="9420224" y="3248024"/>
              <a:ext cx="342900" cy="238125"/>
            </a:xfrm>
            <a:custGeom>
              <a:avLst/>
              <a:gdLst/>
              <a:ahLst/>
              <a:cxnLst/>
              <a:rect l="l" t="t" r="r" b="b"/>
              <a:pathLst>
                <a:path w="342900" h="238125">
                  <a:moveTo>
                    <a:pt x="342899" y="238124"/>
                  </a:moveTo>
                  <a:lnTo>
                    <a:pt x="0" y="238124"/>
                  </a:lnTo>
                  <a:lnTo>
                    <a:pt x="0" y="0"/>
                  </a:lnTo>
                  <a:lnTo>
                    <a:pt x="342899" y="0"/>
                  </a:lnTo>
                  <a:lnTo>
                    <a:pt x="342899" y="238124"/>
                  </a:lnTo>
                  <a:close/>
                </a:path>
              </a:pathLst>
            </a:custGeom>
            <a:solidFill>
              <a:srgbClr val="ACB4B4"/>
            </a:solidFill>
          </p:spPr>
          <p:txBody>
            <a:bodyPr wrap="square" lIns="0" tIns="0" rIns="0" bIns="0" rtlCol="0"/>
            <a:lstStyle/>
            <a:p>
              <a:endParaRPr sz="1688"/>
            </a:p>
          </p:txBody>
        </p:sp>
        <p:sp>
          <p:nvSpPr>
            <p:cNvPr id="46" name="object 46"/>
            <p:cNvSpPr/>
            <p:nvPr/>
          </p:nvSpPr>
          <p:spPr>
            <a:xfrm>
              <a:off x="9763124" y="3248024"/>
              <a:ext cx="314325" cy="238125"/>
            </a:xfrm>
            <a:custGeom>
              <a:avLst/>
              <a:gdLst/>
              <a:ahLst/>
              <a:cxnLst/>
              <a:rect l="l" t="t" r="r" b="b"/>
              <a:pathLst>
                <a:path w="314325" h="238125">
                  <a:moveTo>
                    <a:pt x="314324" y="238124"/>
                  </a:moveTo>
                  <a:lnTo>
                    <a:pt x="0" y="238124"/>
                  </a:lnTo>
                  <a:lnTo>
                    <a:pt x="0" y="0"/>
                  </a:lnTo>
                  <a:lnTo>
                    <a:pt x="314324" y="0"/>
                  </a:lnTo>
                  <a:lnTo>
                    <a:pt x="314324" y="238124"/>
                  </a:lnTo>
                  <a:close/>
                </a:path>
              </a:pathLst>
            </a:custGeom>
            <a:solidFill>
              <a:srgbClr val="A5B4B4"/>
            </a:solidFill>
          </p:spPr>
          <p:txBody>
            <a:bodyPr wrap="square" lIns="0" tIns="0" rIns="0" bIns="0" rtlCol="0"/>
            <a:lstStyle/>
            <a:p>
              <a:endParaRPr sz="1688"/>
            </a:p>
          </p:txBody>
        </p:sp>
        <p:sp>
          <p:nvSpPr>
            <p:cNvPr id="47" name="object 47"/>
            <p:cNvSpPr/>
            <p:nvPr/>
          </p:nvSpPr>
          <p:spPr>
            <a:xfrm>
              <a:off x="7200899" y="3486149"/>
              <a:ext cx="314325" cy="238125"/>
            </a:xfrm>
            <a:custGeom>
              <a:avLst/>
              <a:gdLst/>
              <a:ahLst/>
              <a:cxnLst/>
              <a:rect l="l" t="t" r="r" b="b"/>
              <a:pathLst>
                <a:path w="314325" h="238125">
                  <a:moveTo>
                    <a:pt x="314324" y="238124"/>
                  </a:moveTo>
                  <a:lnTo>
                    <a:pt x="0" y="238124"/>
                  </a:lnTo>
                  <a:lnTo>
                    <a:pt x="0" y="0"/>
                  </a:lnTo>
                  <a:lnTo>
                    <a:pt x="314324" y="0"/>
                  </a:lnTo>
                  <a:lnTo>
                    <a:pt x="314324" y="238124"/>
                  </a:lnTo>
                  <a:close/>
                </a:path>
              </a:pathLst>
            </a:custGeom>
            <a:solidFill>
              <a:srgbClr val="AFB4B4"/>
            </a:solidFill>
          </p:spPr>
          <p:txBody>
            <a:bodyPr wrap="square" lIns="0" tIns="0" rIns="0" bIns="0" rtlCol="0"/>
            <a:lstStyle/>
            <a:p>
              <a:endParaRPr sz="1688"/>
            </a:p>
          </p:txBody>
        </p:sp>
        <p:sp>
          <p:nvSpPr>
            <p:cNvPr id="48" name="object 48"/>
            <p:cNvSpPr/>
            <p:nvPr/>
          </p:nvSpPr>
          <p:spPr>
            <a:xfrm>
              <a:off x="7200899" y="3724274"/>
              <a:ext cx="314325" cy="238125"/>
            </a:xfrm>
            <a:custGeom>
              <a:avLst/>
              <a:gdLst/>
              <a:ahLst/>
              <a:cxnLst/>
              <a:rect l="l" t="t" r="r" b="b"/>
              <a:pathLst>
                <a:path w="314325" h="238125">
                  <a:moveTo>
                    <a:pt x="314324" y="238124"/>
                  </a:moveTo>
                  <a:lnTo>
                    <a:pt x="0" y="238124"/>
                  </a:lnTo>
                  <a:lnTo>
                    <a:pt x="0" y="0"/>
                  </a:lnTo>
                  <a:lnTo>
                    <a:pt x="314324" y="0"/>
                  </a:lnTo>
                  <a:lnTo>
                    <a:pt x="314324" y="238124"/>
                  </a:lnTo>
                  <a:close/>
                </a:path>
              </a:pathLst>
            </a:custGeom>
            <a:solidFill>
              <a:srgbClr val="A7B4B4"/>
            </a:solidFill>
          </p:spPr>
          <p:txBody>
            <a:bodyPr wrap="square" lIns="0" tIns="0" rIns="0" bIns="0" rtlCol="0"/>
            <a:lstStyle/>
            <a:p>
              <a:endParaRPr sz="1688"/>
            </a:p>
          </p:txBody>
        </p:sp>
        <p:sp>
          <p:nvSpPr>
            <p:cNvPr id="49" name="object 49"/>
            <p:cNvSpPr/>
            <p:nvPr/>
          </p:nvSpPr>
          <p:spPr>
            <a:xfrm>
              <a:off x="7515212" y="3724274"/>
              <a:ext cx="657225" cy="238125"/>
            </a:xfrm>
            <a:custGeom>
              <a:avLst/>
              <a:gdLst/>
              <a:ahLst/>
              <a:cxnLst/>
              <a:rect l="l" t="t" r="r" b="b"/>
              <a:pathLst>
                <a:path w="657225" h="238125">
                  <a:moveTo>
                    <a:pt x="657225" y="0"/>
                  </a:moveTo>
                  <a:lnTo>
                    <a:pt x="352425" y="0"/>
                  </a:lnTo>
                  <a:lnTo>
                    <a:pt x="0" y="0"/>
                  </a:lnTo>
                  <a:lnTo>
                    <a:pt x="0" y="238125"/>
                  </a:lnTo>
                  <a:lnTo>
                    <a:pt x="352425" y="238125"/>
                  </a:lnTo>
                  <a:lnTo>
                    <a:pt x="657225" y="238125"/>
                  </a:lnTo>
                  <a:lnTo>
                    <a:pt x="657225" y="0"/>
                  </a:lnTo>
                  <a:close/>
                </a:path>
              </a:pathLst>
            </a:custGeom>
            <a:solidFill>
              <a:srgbClr val="78BDBA"/>
            </a:solidFill>
          </p:spPr>
          <p:txBody>
            <a:bodyPr wrap="square" lIns="0" tIns="0" rIns="0" bIns="0" rtlCol="0"/>
            <a:lstStyle/>
            <a:p>
              <a:endParaRPr sz="1688"/>
            </a:p>
          </p:txBody>
        </p:sp>
        <p:sp>
          <p:nvSpPr>
            <p:cNvPr id="50" name="object 50"/>
            <p:cNvSpPr/>
            <p:nvPr/>
          </p:nvSpPr>
          <p:spPr>
            <a:xfrm>
              <a:off x="8172449" y="3724274"/>
              <a:ext cx="266700" cy="238125"/>
            </a:xfrm>
            <a:custGeom>
              <a:avLst/>
              <a:gdLst/>
              <a:ahLst/>
              <a:cxnLst/>
              <a:rect l="l" t="t" r="r" b="b"/>
              <a:pathLst>
                <a:path w="266700" h="238125">
                  <a:moveTo>
                    <a:pt x="266699" y="238124"/>
                  </a:moveTo>
                  <a:lnTo>
                    <a:pt x="0" y="238124"/>
                  </a:lnTo>
                  <a:lnTo>
                    <a:pt x="0" y="0"/>
                  </a:lnTo>
                  <a:lnTo>
                    <a:pt x="266699" y="0"/>
                  </a:lnTo>
                  <a:lnTo>
                    <a:pt x="266699" y="238124"/>
                  </a:lnTo>
                  <a:close/>
                </a:path>
              </a:pathLst>
            </a:custGeom>
            <a:solidFill>
              <a:srgbClr val="82BAB9"/>
            </a:solidFill>
          </p:spPr>
          <p:txBody>
            <a:bodyPr wrap="square" lIns="0" tIns="0" rIns="0" bIns="0" rtlCol="0"/>
            <a:lstStyle/>
            <a:p>
              <a:endParaRPr sz="1688"/>
            </a:p>
          </p:txBody>
        </p:sp>
        <p:sp>
          <p:nvSpPr>
            <p:cNvPr id="51" name="object 51"/>
            <p:cNvSpPr/>
            <p:nvPr/>
          </p:nvSpPr>
          <p:spPr>
            <a:xfrm>
              <a:off x="8439149" y="3724274"/>
              <a:ext cx="342900" cy="238125"/>
            </a:xfrm>
            <a:custGeom>
              <a:avLst/>
              <a:gdLst/>
              <a:ahLst/>
              <a:cxnLst/>
              <a:rect l="l" t="t" r="r" b="b"/>
              <a:pathLst>
                <a:path w="342900" h="238125">
                  <a:moveTo>
                    <a:pt x="342899" y="238124"/>
                  </a:moveTo>
                  <a:lnTo>
                    <a:pt x="0" y="238124"/>
                  </a:lnTo>
                  <a:lnTo>
                    <a:pt x="0" y="0"/>
                  </a:lnTo>
                  <a:lnTo>
                    <a:pt x="342899" y="0"/>
                  </a:lnTo>
                  <a:lnTo>
                    <a:pt x="342899" y="238124"/>
                  </a:lnTo>
                  <a:close/>
                </a:path>
              </a:pathLst>
            </a:custGeom>
            <a:solidFill>
              <a:srgbClr val="85BAB9"/>
            </a:solidFill>
          </p:spPr>
          <p:txBody>
            <a:bodyPr wrap="square" lIns="0" tIns="0" rIns="0" bIns="0" rtlCol="0"/>
            <a:lstStyle/>
            <a:p>
              <a:endParaRPr sz="1688"/>
            </a:p>
          </p:txBody>
        </p:sp>
        <p:sp>
          <p:nvSpPr>
            <p:cNvPr id="52" name="object 52"/>
            <p:cNvSpPr/>
            <p:nvPr/>
          </p:nvSpPr>
          <p:spPr>
            <a:xfrm>
              <a:off x="8782049" y="3724274"/>
              <a:ext cx="323850" cy="238125"/>
            </a:xfrm>
            <a:custGeom>
              <a:avLst/>
              <a:gdLst/>
              <a:ahLst/>
              <a:cxnLst/>
              <a:rect l="l" t="t" r="r" b="b"/>
              <a:pathLst>
                <a:path w="323850" h="238125">
                  <a:moveTo>
                    <a:pt x="323849" y="238124"/>
                  </a:moveTo>
                  <a:lnTo>
                    <a:pt x="0" y="238124"/>
                  </a:lnTo>
                  <a:lnTo>
                    <a:pt x="0" y="0"/>
                  </a:lnTo>
                  <a:lnTo>
                    <a:pt x="323849" y="0"/>
                  </a:lnTo>
                  <a:lnTo>
                    <a:pt x="323849" y="238124"/>
                  </a:lnTo>
                  <a:close/>
                </a:path>
              </a:pathLst>
            </a:custGeom>
            <a:solidFill>
              <a:srgbClr val="80BAB9"/>
            </a:solidFill>
          </p:spPr>
          <p:txBody>
            <a:bodyPr wrap="square" lIns="0" tIns="0" rIns="0" bIns="0" rtlCol="0"/>
            <a:lstStyle/>
            <a:p>
              <a:endParaRPr sz="1688"/>
            </a:p>
          </p:txBody>
        </p:sp>
        <p:sp>
          <p:nvSpPr>
            <p:cNvPr id="53" name="object 53"/>
            <p:cNvSpPr/>
            <p:nvPr/>
          </p:nvSpPr>
          <p:spPr>
            <a:xfrm>
              <a:off x="9105899" y="3724274"/>
              <a:ext cx="314325" cy="238125"/>
            </a:xfrm>
            <a:custGeom>
              <a:avLst/>
              <a:gdLst/>
              <a:ahLst/>
              <a:cxnLst/>
              <a:rect l="l" t="t" r="r" b="b"/>
              <a:pathLst>
                <a:path w="314325" h="238125">
                  <a:moveTo>
                    <a:pt x="314324" y="238124"/>
                  </a:moveTo>
                  <a:lnTo>
                    <a:pt x="0" y="238124"/>
                  </a:lnTo>
                  <a:lnTo>
                    <a:pt x="0" y="0"/>
                  </a:lnTo>
                  <a:lnTo>
                    <a:pt x="314324" y="0"/>
                  </a:lnTo>
                  <a:lnTo>
                    <a:pt x="314324" y="238124"/>
                  </a:lnTo>
                  <a:close/>
                </a:path>
              </a:pathLst>
            </a:custGeom>
            <a:solidFill>
              <a:srgbClr val="79BCBA"/>
            </a:solidFill>
          </p:spPr>
          <p:txBody>
            <a:bodyPr wrap="square" lIns="0" tIns="0" rIns="0" bIns="0" rtlCol="0"/>
            <a:lstStyle/>
            <a:p>
              <a:endParaRPr sz="1688"/>
            </a:p>
          </p:txBody>
        </p:sp>
        <p:sp>
          <p:nvSpPr>
            <p:cNvPr id="54" name="object 54"/>
            <p:cNvSpPr/>
            <p:nvPr/>
          </p:nvSpPr>
          <p:spPr>
            <a:xfrm>
              <a:off x="9420224" y="3724274"/>
              <a:ext cx="342900" cy="238125"/>
            </a:xfrm>
            <a:custGeom>
              <a:avLst/>
              <a:gdLst/>
              <a:ahLst/>
              <a:cxnLst/>
              <a:rect l="l" t="t" r="r" b="b"/>
              <a:pathLst>
                <a:path w="342900" h="238125">
                  <a:moveTo>
                    <a:pt x="342899" y="238124"/>
                  </a:moveTo>
                  <a:lnTo>
                    <a:pt x="0" y="238124"/>
                  </a:lnTo>
                  <a:lnTo>
                    <a:pt x="0" y="0"/>
                  </a:lnTo>
                  <a:lnTo>
                    <a:pt x="342899" y="0"/>
                  </a:lnTo>
                  <a:lnTo>
                    <a:pt x="342899" y="238124"/>
                  </a:lnTo>
                  <a:close/>
                </a:path>
              </a:pathLst>
            </a:custGeom>
            <a:solidFill>
              <a:srgbClr val="7CBCB9"/>
            </a:solidFill>
          </p:spPr>
          <p:txBody>
            <a:bodyPr wrap="square" lIns="0" tIns="0" rIns="0" bIns="0" rtlCol="0"/>
            <a:lstStyle/>
            <a:p>
              <a:endParaRPr sz="1688"/>
            </a:p>
          </p:txBody>
        </p:sp>
        <p:sp>
          <p:nvSpPr>
            <p:cNvPr id="55" name="object 55"/>
            <p:cNvSpPr/>
            <p:nvPr/>
          </p:nvSpPr>
          <p:spPr>
            <a:xfrm>
              <a:off x="7200887" y="3962399"/>
              <a:ext cx="314325" cy="476250"/>
            </a:xfrm>
            <a:custGeom>
              <a:avLst/>
              <a:gdLst/>
              <a:ahLst/>
              <a:cxnLst/>
              <a:rect l="l" t="t" r="r" b="b"/>
              <a:pathLst>
                <a:path w="314325" h="476250">
                  <a:moveTo>
                    <a:pt x="314325" y="0"/>
                  </a:moveTo>
                  <a:lnTo>
                    <a:pt x="0" y="0"/>
                  </a:lnTo>
                  <a:lnTo>
                    <a:pt x="0" y="238125"/>
                  </a:lnTo>
                  <a:lnTo>
                    <a:pt x="0" y="476250"/>
                  </a:lnTo>
                  <a:lnTo>
                    <a:pt x="314325" y="476250"/>
                  </a:lnTo>
                  <a:lnTo>
                    <a:pt x="314325" y="238125"/>
                  </a:lnTo>
                  <a:lnTo>
                    <a:pt x="314325" y="0"/>
                  </a:lnTo>
                  <a:close/>
                </a:path>
              </a:pathLst>
            </a:custGeom>
            <a:solidFill>
              <a:srgbClr val="AAB4B4"/>
            </a:solidFill>
          </p:spPr>
          <p:txBody>
            <a:bodyPr wrap="square" lIns="0" tIns="0" rIns="0" bIns="0" rtlCol="0"/>
            <a:lstStyle/>
            <a:p>
              <a:endParaRPr sz="1688"/>
            </a:p>
          </p:txBody>
        </p:sp>
        <p:sp>
          <p:nvSpPr>
            <p:cNvPr id="56" name="object 56"/>
            <p:cNvSpPr/>
            <p:nvPr/>
          </p:nvSpPr>
          <p:spPr>
            <a:xfrm>
              <a:off x="7200899" y="4438649"/>
              <a:ext cx="314325" cy="238125"/>
            </a:xfrm>
            <a:custGeom>
              <a:avLst/>
              <a:gdLst/>
              <a:ahLst/>
              <a:cxnLst/>
              <a:rect l="l" t="t" r="r" b="b"/>
              <a:pathLst>
                <a:path w="314325" h="238125">
                  <a:moveTo>
                    <a:pt x="314324" y="238124"/>
                  </a:moveTo>
                  <a:lnTo>
                    <a:pt x="0" y="238124"/>
                  </a:lnTo>
                  <a:lnTo>
                    <a:pt x="0" y="0"/>
                  </a:lnTo>
                  <a:lnTo>
                    <a:pt x="314324" y="0"/>
                  </a:lnTo>
                  <a:lnTo>
                    <a:pt x="314324" y="238124"/>
                  </a:lnTo>
                  <a:close/>
                </a:path>
              </a:pathLst>
            </a:custGeom>
            <a:solidFill>
              <a:srgbClr val="AEB4B4"/>
            </a:solidFill>
          </p:spPr>
          <p:txBody>
            <a:bodyPr wrap="square" lIns="0" tIns="0" rIns="0" bIns="0" rtlCol="0"/>
            <a:lstStyle/>
            <a:p>
              <a:endParaRPr sz="1688"/>
            </a:p>
          </p:txBody>
        </p:sp>
      </p:grpSp>
      <p:grpSp>
        <p:nvGrpSpPr>
          <p:cNvPr id="57" name="object 57"/>
          <p:cNvGrpSpPr/>
          <p:nvPr/>
        </p:nvGrpSpPr>
        <p:grpSpPr>
          <a:xfrm>
            <a:off x="6917532" y="4384475"/>
            <a:ext cx="2402086" cy="214313"/>
            <a:chOff x="7200900" y="4676774"/>
            <a:chExt cx="2562225" cy="228600"/>
          </a:xfrm>
        </p:grpSpPr>
        <p:sp>
          <p:nvSpPr>
            <p:cNvPr id="58" name="object 58"/>
            <p:cNvSpPr/>
            <p:nvPr/>
          </p:nvSpPr>
          <p:spPr>
            <a:xfrm>
              <a:off x="7200900" y="4676774"/>
              <a:ext cx="314325" cy="228600"/>
            </a:xfrm>
            <a:custGeom>
              <a:avLst/>
              <a:gdLst/>
              <a:ahLst/>
              <a:cxnLst/>
              <a:rect l="l" t="t" r="r" b="b"/>
              <a:pathLst>
                <a:path w="314325" h="228600">
                  <a:moveTo>
                    <a:pt x="314324" y="228599"/>
                  </a:moveTo>
                  <a:lnTo>
                    <a:pt x="0" y="228599"/>
                  </a:lnTo>
                  <a:lnTo>
                    <a:pt x="0" y="0"/>
                  </a:lnTo>
                  <a:lnTo>
                    <a:pt x="314324" y="0"/>
                  </a:lnTo>
                  <a:lnTo>
                    <a:pt x="314324" y="228599"/>
                  </a:lnTo>
                  <a:close/>
                </a:path>
              </a:pathLst>
            </a:custGeom>
            <a:solidFill>
              <a:srgbClr val="A5B4B4"/>
            </a:solidFill>
          </p:spPr>
          <p:txBody>
            <a:bodyPr wrap="square" lIns="0" tIns="0" rIns="0" bIns="0" rtlCol="0"/>
            <a:lstStyle/>
            <a:p>
              <a:endParaRPr sz="1688"/>
            </a:p>
          </p:txBody>
        </p:sp>
        <p:sp>
          <p:nvSpPr>
            <p:cNvPr id="59" name="object 59"/>
            <p:cNvSpPr/>
            <p:nvPr/>
          </p:nvSpPr>
          <p:spPr>
            <a:xfrm>
              <a:off x="7515224" y="4676774"/>
              <a:ext cx="352425" cy="228600"/>
            </a:xfrm>
            <a:custGeom>
              <a:avLst/>
              <a:gdLst/>
              <a:ahLst/>
              <a:cxnLst/>
              <a:rect l="l" t="t" r="r" b="b"/>
              <a:pathLst>
                <a:path w="352425" h="228600">
                  <a:moveTo>
                    <a:pt x="352424" y="228599"/>
                  </a:moveTo>
                  <a:lnTo>
                    <a:pt x="0" y="228599"/>
                  </a:lnTo>
                  <a:lnTo>
                    <a:pt x="0" y="0"/>
                  </a:lnTo>
                  <a:lnTo>
                    <a:pt x="352424" y="0"/>
                  </a:lnTo>
                  <a:lnTo>
                    <a:pt x="352424" y="228599"/>
                  </a:lnTo>
                  <a:close/>
                </a:path>
              </a:pathLst>
            </a:custGeom>
            <a:solidFill>
              <a:srgbClr val="58C2BE"/>
            </a:solidFill>
          </p:spPr>
          <p:txBody>
            <a:bodyPr wrap="square" lIns="0" tIns="0" rIns="0" bIns="0" rtlCol="0"/>
            <a:lstStyle/>
            <a:p>
              <a:endParaRPr sz="1688"/>
            </a:p>
          </p:txBody>
        </p:sp>
        <p:sp>
          <p:nvSpPr>
            <p:cNvPr id="60" name="object 60"/>
            <p:cNvSpPr/>
            <p:nvPr/>
          </p:nvSpPr>
          <p:spPr>
            <a:xfrm>
              <a:off x="7867649" y="4676774"/>
              <a:ext cx="304800" cy="228600"/>
            </a:xfrm>
            <a:custGeom>
              <a:avLst/>
              <a:gdLst/>
              <a:ahLst/>
              <a:cxnLst/>
              <a:rect l="l" t="t" r="r" b="b"/>
              <a:pathLst>
                <a:path w="304800" h="228600">
                  <a:moveTo>
                    <a:pt x="304799" y="228599"/>
                  </a:moveTo>
                  <a:lnTo>
                    <a:pt x="0" y="228599"/>
                  </a:lnTo>
                  <a:lnTo>
                    <a:pt x="0" y="0"/>
                  </a:lnTo>
                  <a:lnTo>
                    <a:pt x="304799" y="0"/>
                  </a:lnTo>
                  <a:lnTo>
                    <a:pt x="304799" y="228599"/>
                  </a:lnTo>
                  <a:close/>
                </a:path>
              </a:pathLst>
            </a:custGeom>
            <a:solidFill>
              <a:srgbClr val="53C2BF"/>
            </a:solidFill>
          </p:spPr>
          <p:txBody>
            <a:bodyPr wrap="square" lIns="0" tIns="0" rIns="0" bIns="0" rtlCol="0"/>
            <a:lstStyle/>
            <a:p>
              <a:endParaRPr sz="1688"/>
            </a:p>
          </p:txBody>
        </p:sp>
        <p:sp>
          <p:nvSpPr>
            <p:cNvPr id="61" name="object 61"/>
            <p:cNvSpPr/>
            <p:nvPr/>
          </p:nvSpPr>
          <p:spPr>
            <a:xfrm>
              <a:off x="8172449" y="4676774"/>
              <a:ext cx="266700" cy="228600"/>
            </a:xfrm>
            <a:custGeom>
              <a:avLst/>
              <a:gdLst/>
              <a:ahLst/>
              <a:cxnLst/>
              <a:rect l="l" t="t" r="r" b="b"/>
              <a:pathLst>
                <a:path w="266700" h="228600">
                  <a:moveTo>
                    <a:pt x="266699" y="228599"/>
                  </a:moveTo>
                  <a:lnTo>
                    <a:pt x="0" y="228599"/>
                  </a:lnTo>
                  <a:lnTo>
                    <a:pt x="0" y="0"/>
                  </a:lnTo>
                  <a:lnTo>
                    <a:pt x="266699" y="0"/>
                  </a:lnTo>
                  <a:lnTo>
                    <a:pt x="266699" y="228599"/>
                  </a:lnTo>
                  <a:close/>
                </a:path>
              </a:pathLst>
            </a:custGeom>
            <a:solidFill>
              <a:srgbClr val="62BFBE"/>
            </a:solidFill>
          </p:spPr>
          <p:txBody>
            <a:bodyPr wrap="square" lIns="0" tIns="0" rIns="0" bIns="0" rtlCol="0"/>
            <a:lstStyle/>
            <a:p>
              <a:endParaRPr sz="1688"/>
            </a:p>
          </p:txBody>
        </p:sp>
        <p:sp>
          <p:nvSpPr>
            <p:cNvPr id="62" name="object 62"/>
            <p:cNvSpPr/>
            <p:nvPr/>
          </p:nvSpPr>
          <p:spPr>
            <a:xfrm>
              <a:off x="8439149" y="4676774"/>
              <a:ext cx="342900" cy="228600"/>
            </a:xfrm>
            <a:custGeom>
              <a:avLst/>
              <a:gdLst/>
              <a:ahLst/>
              <a:cxnLst/>
              <a:rect l="l" t="t" r="r" b="b"/>
              <a:pathLst>
                <a:path w="342900" h="228600">
                  <a:moveTo>
                    <a:pt x="342899" y="228599"/>
                  </a:moveTo>
                  <a:lnTo>
                    <a:pt x="0" y="228599"/>
                  </a:lnTo>
                  <a:lnTo>
                    <a:pt x="0" y="0"/>
                  </a:lnTo>
                  <a:lnTo>
                    <a:pt x="342899" y="0"/>
                  </a:lnTo>
                  <a:lnTo>
                    <a:pt x="342899" y="228599"/>
                  </a:lnTo>
                  <a:close/>
                </a:path>
              </a:pathLst>
            </a:custGeom>
            <a:solidFill>
              <a:srgbClr val="58C2BE"/>
            </a:solidFill>
          </p:spPr>
          <p:txBody>
            <a:bodyPr wrap="square" lIns="0" tIns="0" rIns="0" bIns="0" rtlCol="0"/>
            <a:lstStyle/>
            <a:p>
              <a:endParaRPr sz="1688"/>
            </a:p>
          </p:txBody>
        </p:sp>
        <p:sp>
          <p:nvSpPr>
            <p:cNvPr id="63" name="object 63"/>
            <p:cNvSpPr/>
            <p:nvPr/>
          </p:nvSpPr>
          <p:spPr>
            <a:xfrm>
              <a:off x="8782049" y="4676774"/>
              <a:ext cx="323850" cy="228600"/>
            </a:xfrm>
            <a:custGeom>
              <a:avLst/>
              <a:gdLst/>
              <a:ahLst/>
              <a:cxnLst/>
              <a:rect l="l" t="t" r="r" b="b"/>
              <a:pathLst>
                <a:path w="323850" h="228600">
                  <a:moveTo>
                    <a:pt x="323849" y="228599"/>
                  </a:moveTo>
                  <a:lnTo>
                    <a:pt x="0" y="228599"/>
                  </a:lnTo>
                  <a:lnTo>
                    <a:pt x="0" y="0"/>
                  </a:lnTo>
                  <a:lnTo>
                    <a:pt x="323849" y="0"/>
                  </a:lnTo>
                  <a:lnTo>
                    <a:pt x="323849" y="228599"/>
                  </a:lnTo>
                  <a:close/>
                </a:path>
              </a:pathLst>
            </a:custGeom>
            <a:solidFill>
              <a:srgbClr val="52C2BF"/>
            </a:solidFill>
          </p:spPr>
          <p:txBody>
            <a:bodyPr wrap="square" lIns="0" tIns="0" rIns="0" bIns="0" rtlCol="0"/>
            <a:lstStyle/>
            <a:p>
              <a:endParaRPr sz="1688"/>
            </a:p>
          </p:txBody>
        </p:sp>
        <p:sp>
          <p:nvSpPr>
            <p:cNvPr id="64" name="object 64"/>
            <p:cNvSpPr/>
            <p:nvPr/>
          </p:nvSpPr>
          <p:spPr>
            <a:xfrm>
              <a:off x="9105899" y="4676774"/>
              <a:ext cx="314325" cy="228600"/>
            </a:xfrm>
            <a:custGeom>
              <a:avLst/>
              <a:gdLst/>
              <a:ahLst/>
              <a:cxnLst/>
              <a:rect l="l" t="t" r="r" b="b"/>
              <a:pathLst>
                <a:path w="314325" h="228600">
                  <a:moveTo>
                    <a:pt x="314324" y="228599"/>
                  </a:moveTo>
                  <a:lnTo>
                    <a:pt x="0" y="228599"/>
                  </a:lnTo>
                  <a:lnTo>
                    <a:pt x="0" y="0"/>
                  </a:lnTo>
                  <a:lnTo>
                    <a:pt x="314324" y="0"/>
                  </a:lnTo>
                  <a:lnTo>
                    <a:pt x="314324" y="228599"/>
                  </a:lnTo>
                  <a:close/>
                </a:path>
              </a:pathLst>
            </a:custGeom>
            <a:solidFill>
              <a:srgbClr val="59C2BE"/>
            </a:solidFill>
          </p:spPr>
          <p:txBody>
            <a:bodyPr wrap="square" lIns="0" tIns="0" rIns="0" bIns="0" rtlCol="0"/>
            <a:lstStyle/>
            <a:p>
              <a:endParaRPr sz="1688"/>
            </a:p>
          </p:txBody>
        </p:sp>
        <p:sp>
          <p:nvSpPr>
            <p:cNvPr id="65" name="object 65"/>
            <p:cNvSpPr/>
            <p:nvPr/>
          </p:nvSpPr>
          <p:spPr>
            <a:xfrm>
              <a:off x="9420224" y="4676774"/>
              <a:ext cx="342900" cy="228600"/>
            </a:xfrm>
            <a:custGeom>
              <a:avLst/>
              <a:gdLst/>
              <a:ahLst/>
              <a:cxnLst/>
              <a:rect l="l" t="t" r="r" b="b"/>
              <a:pathLst>
                <a:path w="342900" h="228600">
                  <a:moveTo>
                    <a:pt x="342899" y="228599"/>
                  </a:moveTo>
                  <a:lnTo>
                    <a:pt x="0" y="228599"/>
                  </a:lnTo>
                  <a:lnTo>
                    <a:pt x="0" y="0"/>
                  </a:lnTo>
                  <a:lnTo>
                    <a:pt x="342899" y="0"/>
                  </a:lnTo>
                  <a:lnTo>
                    <a:pt x="342899" y="228599"/>
                  </a:lnTo>
                  <a:close/>
                </a:path>
              </a:pathLst>
            </a:custGeom>
            <a:solidFill>
              <a:srgbClr val="4AC3C1"/>
            </a:solidFill>
          </p:spPr>
          <p:txBody>
            <a:bodyPr wrap="square" lIns="0" tIns="0" rIns="0" bIns="0" rtlCol="0"/>
            <a:lstStyle/>
            <a:p>
              <a:endParaRPr sz="1688"/>
            </a:p>
          </p:txBody>
        </p:sp>
      </p:grpSp>
      <p:sp>
        <p:nvSpPr>
          <p:cNvPr id="66" name="object 66"/>
          <p:cNvSpPr/>
          <p:nvPr/>
        </p:nvSpPr>
        <p:spPr>
          <a:xfrm>
            <a:off x="6024562" y="2302904"/>
            <a:ext cx="237530" cy="349448"/>
          </a:xfrm>
          <a:custGeom>
            <a:avLst/>
            <a:gdLst/>
            <a:ahLst/>
            <a:cxnLst/>
            <a:rect l="l" t="t" r="r" b="b"/>
            <a:pathLst>
              <a:path w="253364" h="372744">
                <a:moveTo>
                  <a:pt x="253364" y="372494"/>
                </a:moveTo>
                <a:lnTo>
                  <a:pt x="0" y="372494"/>
                </a:lnTo>
                <a:lnTo>
                  <a:pt x="0" y="0"/>
                </a:lnTo>
                <a:lnTo>
                  <a:pt x="253364" y="0"/>
                </a:lnTo>
                <a:lnTo>
                  <a:pt x="253364" y="372494"/>
                </a:lnTo>
                <a:close/>
              </a:path>
            </a:pathLst>
          </a:custGeom>
          <a:solidFill>
            <a:srgbClr val="1DCCC7"/>
          </a:solidFill>
        </p:spPr>
        <p:txBody>
          <a:bodyPr wrap="square" lIns="0" tIns="0" rIns="0" bIns="0" rtlCol="0"/>
          <a:lstStyle/>
          <a:p>
            <a:endParaRPr sz="1688"/>
          </a:p>
        </p:txBody>
      </p:sp>
      <p:sp>
        <p:nvSpPr>
          <p:cNvPr id="67" name="object 67"/>
          <p:cNvSpPr/>
          <p:nvPr/>
        </p:nvSpPr>
        <p:spPr>
          <a:xfrm>
            <a:off x="6326507" y="2246983"/>
            <a:ext cx="237530" cy="405407"/>
          </a:xfrm>
          <a:custGeom>
            <a:avLst/>
            <a:gdLst/>
            <a:ahLst/>
            <a:cxnLst/>
            <a:rect l="l" t="t" r="r" b="b"/>
            <a:pathLst>
              <a:path w="253365" h="432435">
                <a:moveTo>
                  <a:pt x="253364" y="432142"/>
                </a:moveTo>
                <a:lnTo>
                  <a:pt x="0" y="432142"/>
                </a:lnTo>
                <a:lnTo>
                  <a:pt x="0" y="0"/>
                </a:lnTo>
                <a:lnTo>
                  <a:pt x="253364" y="0"/>
                </a:lnTo>
                <a:lnTo>
                  <a:pt x="253364" y="432142"/>
                </a:lnTo>
                <a:close/>
              </a:path>
            </a:pathLst>
          </a:custGeom>
          <a:solidFill>
            <a:srgbClr val="04D0CA"/>
          </a:solidFill>
        </p:spPr>
        <p:txBody>
          <a:bodyPr wrap="square" lIns="0" tIns="0" rIns="0" bIns="0" rtlCol="0"/>
          <a:lstStyle/>
          <a:p>
            <a:endParaRPr sz="1688"/>
          </a:p>
        </p:txBody>
      </p:sp>
      <p:sp>
        <p:nvSpPr>
          <p:cNvPr id="68" name="object 68"/>
          <p:cNvSpPr/>
          <p:nvPr/>
        </p:nvSpPr>
        <p:spPr>
          <a:xfrm>
            <a:off x="6628452" y="2516485"/>
            <a:ext cx="237530" cy="135731"/>
          </a:xfrm>
          <a:custGeom>
            <a:avLst/>
            <a:gdLst/>
            <a:ahLst/>
            <a:cxnLst/>
            <a:rect l="l" t="t" r="r" b="b"/>
            <a:pathLst>
              <a:path w="253365" h="144780">
                <a:moveTo>
                  <a:pt x="253364" y="144673"/>
                </a:moveTo>
                <a:lnTo>
                  <a:pt x="0" y="144673"/>
                </a:lnTo>
                <a:lnTo>
                  <a:pt x="0" y="0"/>
                </a:lnTo>
                <a:lnTo>
                  <a:pt x="253364" y="0"/>
                </a:lnTo>
                <a:lnTo>
                  <a:pt x="253364" y="144673"/>
                </a:lnTo>
                <a:close/>
              </a:path>
            </a:pathLst>
          </a:custGeom>
          <a:solidFill>
            <a:srgbClr val="81BAB9"/>
          </a:solidFill>
        </p:spPr>
        <p:txBody>
          <a:bodyPr wrap="square" lIns="0" tIns="0" rIns="0" bIns="0" rtlCol="0"/>
          <a:lstStyle/>
          <a:p>
            <a:endParaRPr sz="1688"/>
          </a:p>
        </p:txBody>
      </p:sp>
      <p:sp>
        <p:nvSpPr>
          <p:cNvPr id="69" name="object 69"/>
          <p:cNvSpPr/>
          <p:nvPr/>
        </p:nvSpPr>
        <p:spPr>
          <a:xfrm>
            <a:off x="6930396" y="2620743"/>
            <a:ext cx="237530" cy="31552"/>
          </a:xfrm>
          <a:custGeom>
            <a:avLst/>
            <a:gdLst/>
            <a:ahLst/>
            <a:cxnLst/>
            <a:rect l="l" t="t" r="r" b="b"/>
            <a:pathLst>
              <a:path w="253365" h="33655">
                <a:moveTo>
                  <a:pt x="253364" y="33465"/>
                </a:moveTo>
                <a:lnTo>
                  <a:pt x="0" y="33465"/>
                </a:lnTo>
                <a:lnTo>
                  <a:pt x="0" y="0"/>
                </a:lnTo>
                <a:lnTo>
                  <a:pt x="253364" y="0"/>
                </a:lnTo>
                <a:lnTo>
                  <a:pt x="253364" y="33465"/>
                </a:lnTo>
                <a:close/>
              </a:path>
            </a:pathLst>
          </a:custGeom>
          <a:solidFill>
            <a:srgbClr val="B3B3B3"/>
          </a:solidFill>
        </p:spPr>
        <p:txBody>
          <a:bodyPr wrap="square" lIns="0" tIns="0" rIns="0" bIns="0" rtlCol="0"/>
          <a:lstStyle/>
          <a:p>
            <a:endParaRPr sz="1688"/>
          </a:p>
        </p:txBody>
      </p:sp>
      <p:sp>
        <p:nvSpPr>
          <p:cNvPr id="70" name="object 70"/>
          <p:cNvSpPr/>
          <p:nvPr/>
        </p:nvSpPr>
        <p:spPr>
          <a:xfrm>
            <a:off x="7232340" y="2406325"/>
            <a:ext cx="237530" cy="245864"/>
          </a:xfrm>
          <a:custGeom>
            <a:avLst/>
            <a:gdLst/>
            <a:ahLst/>
            <a:cxnLst/>
            <a:rect l="l" t="t" r="r" b="b"/>
            <a:pathLst>
              <a:path w="253365" h="262255">
                <a:moveTo>
                  <a:pt x="253365" y="262178"/>
                </a:moveTo>
                <a:lnTo>
                  <a:pt x="0" y="262178"/>
                </a:lnTo>
                <a:lnTo>
                  <a:pt x="0" y="0"/>
                </a:lnTo>
                <a:lnTo>
                  <a:pt x="253365" y="0"/>
                </a:lnTo>
                <a:lnTo>
                  <a:pt x="253365" y="262178"/>
                </a:lnTo>
                <a:close/>
              </a:path>
            </a:pathLst>
          </a:custGeom>
          <a:solidFill>
            <a:srgbClr val="4EC3BF"/>
          </a:solidFill>
        </p:spPr>
        <p:txBody>
          <a:bodyPr wrap="square" lIns="0" tIns="0" rIns="0" bIns="0" rtlCol="0"/>
          <a:lstStyle/>
          <a:p>
            <a:endParaRPr sz="1688"/>
          </a:p>
        </p:txBody>
      </p:sp>
      <p:sp>
        <p:nvSpPr>
          <p:cNvPr id="71" name="object 71"/>
          <p:cNvSpPr/>
          <p:nvPr/>
        </p:nvSpPr>
        <p:spPr>
          <a:xfrm>
            <a:off x="7534285" y="2430343"/>
            <a:ext cx="237530" cy="222051"/>
          </a:xfrm>
          <a:custGeom>
            <a:avLst/>
            <a:gdLst/>
            <a:ahLst/>
            <a:cxnLst/>
            <a:rect l="l" t="t" r="r" b="b"/>
            <a:pathLst>
              <a:path w="253365" h="236855">
                <a:moveTo>
                  <a:pt x="253365" y="236558"/>
                </a:moveTo>
                <a:lnTo>
                  <a:pt x="0" y="236558"/>
                </a:lnTo>
                <a:lnTo>
                  <a:pt x="0" y="0"/>
                </a:lnTo>
                <a:lnTo>
                  <a:pt x="253365" y="0"/>
                </a:lnTo>
                <a:lnTo>
                  <a:pt x="253365" y="236558"/>
                </a:lnTo>
                <a:close/>
              </a:path>
            </a:pathLst>
          </a:custGeom>
          <a:solidFill>
            <a:srgbClr val="59C2BE"/>
          </a:solidFill>
        </p:spPr>
        <p:txBody>
          <a:bodyPr wrap="square" lIns="0" tIns="0" rIns="0" bIns="0" rtlCol="0"/>
          <a:lstStyle/>
          <a:p>
            <a:endParaRPr sz="1688"/>
          </a:p>
        </p:txBody>
      </p:sp>
      <p:sp>
        <p:nvSpPr>
          <p:cNvPr id="72" name="object 72"/>
          <p:cNvSpPr/>
          <p:nvPr/>
        </p:nvSpPr>
        <p:spPr>
          <a:xfrm>
            <a:off x="7836229" y="2453105"/>
            <a:ext cx="237530" cy="199430"/>
          </a:xfrm>
          <a:custGeom>
            <a:avLst/>
            <a:gdLst/>
            <a:ahLst/>
            <a:cxnLst/>
            <a:rect l="l" t="t" r="r" b="b"/>
            <a:pathLst>
              <a:path w="253365" h="212725">
                <a:moveTo>
                  <a:pt x="253365" y="212278"/>
                </a:moveTo>
                <a:lnTo>
                  <a:pt x="0" y="212278"/>
                </a:lnTo>
                <a:lnTo>
                  <a:pt x="0" y="0"/>
                </a:lnTo>
                <a:lnTo>
                  <a:pt x="253365" y="0"/>
                </a:lnTo>
                <a:lnTo>
                  <a:pt x="253365" y="212278"/>
                </a:lnTo>
                <a:close/>
              </a:path>
            </a:pathLst>
          </a:custGeom>
          <a:solidFill>
            <a:srgbClr val="65BFBD"/>
          </a:solidFill>
        </p:spPr>
        <p:txBody>
          <a:bodyPr wrap="square" lIns="0" tIns="0" rIns="0" bIns="0" rtlCol="0"/>
          <a:lstStyle/>
          <a:p>
            <a:endParaRPr sz="1688"/>
          </a:p>
        </p:txBody>
      </p:sp>
      <p:sp>
        <p:nvSpPr>
          <p:cNvPr id="73" name="object 73"/>
          <p:cNvSpPr/>
          <p:nvPr/>
        </p:nvSpPr>
        <p:spPr>
          <a:xfrm>
            <a:off x="8138173" y="2441082"/>
            <a:ext cx="237530" cy="211336"/>
          </a:xfrm>
          <a:custGeom>
            <a:avLst/>
            <a:gdLst/>
            <a:ahLst/>
            <a:cxnLst/>
            <a:rect l="l" t="t" r="r" b="b"/>
            <a:pathLst>
              <a:path w="253365" h="225425">
                <a:moveTo>
                  <a:pt x="253365" y="225104"/>
                </a:moveTo>
                <a:lnTo>
                  <a:pt x="0" y="225104"/>
                </a:lnTo>
                <a:lnTo>
                  <a:pt x="0" y="0"/>
                </a:lnTo>
                <a:lnTo>
                  <a:pt x="253365" y="0"/>
                </a:lnTo>
                <a:lnTo>
                  <a:pt x="253365" y="225104"/>
                </a:lnTo>
                <a:close/>
              </a:path>
            </a:pathLst>
          </a:custGeom>
          <a:solidFill>
            <a:srgbClr val="5EC1BE"/>
          </a:solidFill>
        </p:spPr>
        <p:txBody>
          <a:bodyPr wrap="square" lIns="0" tIns="0" rIns="0" bIns="0" rtlCol="0"/>
          <a:lstStyle/>
          <a:p>
            <a:endParaRPr sz="1688"/>
          </a:p>
        </p:txBody>
      </p:sp>
      <p:sp>
        <p:nvSpPr>
          <p:cNvPr id="74" name="object 74"/>
          <p:cNvSpPr/>
          <p:nvPr/>
        </p:nvSpPr>
        <p:spPr>
          <a:xfrm>
            <a:off x="8440119" y="2426685"/>
            <a:ext cx="237530" cy="225623"/>
          </a:xfrm>
          <a:custGeom>
            <a:avLst/>
            <a:gdLst/>
            <a:ahLst/>
            <a:cxnLst/>
            <a:rect l="l" t="t" r="r" b="b"/>
            <a:pathLst>
              <a:path w="253365" h="240664">
                <a:moveTo>
                  <a:pt x="253365" y="240461"/>
                </a:moveTo>
                <a:lnTo>
                  <a:pt x="0" y="240461"/>
                </a:lnTo>
                <a:lnTo>
                  <a:pt x="0" y="0"/>
                </a:lnTo>
                <a:lnTo>
                  <a:pt x="253365" y="0"/>
                </a:lnTo>
                <a:lnTo>
                  <a:pt x="253365" y="240461"/>
                </a:lnTo>
                <a:close/>
              </a:path>
            </a:pathLst>
          </a:custGeom>
          <a:solidFill>
            <a:srgbClr val="58C2BE"/>
          </a:solidFill>
        </p:spPr>
        <p:txBody>
          <a:bodyPr wrap="square" lIns="0" tIns="0" rIns="0" bIns="0" rtlCol="0"/>
          <a:lstStyle/>
          <a:p>
            <a:endParaRPr sz="1688"/>
          </a:p>
        </p:txBody>
      </p:sp>
      <p:sp>
        <p:nvSpPr>
          <p:cNvPr id="75" name="object 75"/>
          <p:cNvSpPr/>
          <p:nvPr/>
        </p:nvSpPr>
        <p:spPr>
          <a:xfrm>
            <a:off x="8742062" y="2429207"/>
            <a:ext cx="237530" cy="223242"/>
          </a:xfrm>
          <a:custGeom>
            <a:avLst/>
            <a:gdLst/>
            <a:ahLst/>
            <a:cxnLst/>
            <a:rect l="l" t="t" r="r" b="b"/>
            <a:pathLst>
              <a:path w="253365" h="238125">
                <a:moveTo>
                  <a:pt x="253365" y="237770"/>
                </a:moveTo>
                <a:lnTo>
                  <a:pt x="0" y="237770"/>
                </a:lnTo>
                <a:lnTo>
                  <a:pt x="0" y="0"/>
                </a:lnTo>
                <a:lnTo>
                  <a:pt x="253365" y="0"/>
                </a:lnTo>
                <a:lnTo>
                  <a:pt x="253365" y="237770"/>
                </a:lnTo>
                <a:close/>
              </a:path>
            </a:pathLst>
          </a:custGeom>
          <a:solidFill>
            <a:srgbClr val="58C2BE"/>
          </a:solidFill>
        </p:spPr>
        <p:txBody>
          <a:bodyPr wrap="square" lIns="0" tIns="0" rIns="0" bIns="0" rtlCol="0"/>
          <a:lstStyle/>
          <a:p>
            <a:endParaRPr sz="1688"/>
          </a:p>
        </p:txBody>
      </p:sp>
      <p:sp>
        <p:nvSpPr>
          <p:cNvPr id="76" name="object 76"/>
          <p:cNvSpPr/>
          <p:nvPr/>
        </p:nvSpPr>
        <p:spPr>
          <a:xfrm>
            <a:off x="9044007" y="2406424"/>
            <a:ext cx="237530" cy="245864"/>
          </a:xfrm>
          <a:custGeom>
            <a:avLst/>
            <a:gdLst/>
            <a:ahLst/>
            <a:cxnLst/>
            <a:rect l="l" t="t" r="r" b="b"/>
            <a:pathLst>
              <a:path w="253365" h="262255">
                <a:moveTo>
                  <a:pt x="253365" y="262072"/>
                </a:moveTo>
                <a:lnTo>
                  <a:pt x="0" y="262072"/>
                </a:lnTo>
                <a:lnTo>
                  <a:pt x="0" y="0"/>
                </a:lnTo>
                <a:lnTo>
                  <a:pt x="253365" y="0"/>
                </a:lnTo>
                <a:lnTo>
                  <a:pt x="253365" y="262072"/>
                </a:lnTo>
                <a:close/>
              </a:path>
            </a:pathLst>
          </a:custGeom>
          <a:solidFill>
            <a:srgbClr val="4EC3BF"/>
          </a:solidFill>
        </p:spPr>
        <p:txBody>
          <a:bodyPr wrap="square" lIns="0" tIns="0" rIns="0" bIns="0" rtlCol="0"/>
          <a:lstStyle/>
          <a:p>
            <a:endParaRPr sz="1688"/>
          </a:p>
        </p:txBody>
      </p:sp>
      <p:sp>
        <p:nvSpPr>
          <p:cNvPr id="77" name="object 77"/>
          <p:cNvSpPr/>
          <p:nvPr/>
        </p:nvSpPr>
        <p:spPr>
          <a:xfrm>
            <a:off x="9345952" y="2264850"/>
            <a:ext cx="237530" cy="387548"/>
          </a:xfrm>
          <a:custGeom>
            <a:avLst/>
            <a:gdLst/>
            <a:ahLst/>
            <a:cxnLst/>
            <a:rect l="l" t="t" r="r" b="b"/>
            <a:pathLst>
              <a:path w="253365" h="413385">
                <a:moveTo>
                  <a:pt x="253365" y="413084"/>
                </a:moveTo>
                <a:lnTo>
                  <a:pt x="0" y="413084"/>
                </a:lnTo>
                <a:lnTo>
                  <a:pt x="0" y="0"/>
                </a:lnTo>
                <a:lnTo>
                  <a:pt x="253365" y="0"/>
                </a:lnTo>
                <a:lnTo>
                  <a:pt x="253365" y="413084"/>
                </a:lnTo>
                <a:close/>
              </a:path>
            </a:pathLst>
          </a:custGeom>
          <a:solidFill>
            <a:srgbClr val="0CCFC8"/>
          </a:solidFill>
        </p:spPr>
        <p:txBody>
          <a:bodyPr wrap="square" lIns="0" tIns="0" rIns="0" bIns="0" rtlCol="0"/>
          <a:lstStyle/>
          <a:p>
            <a:endParaRPr sz="1688"/>
          </a:p>
        </p:txBody>
      </p:sp>
      <p:sp>
        <p:nvSpPr>
          <p:cNvPr id="78" name="object 78"/>
          <p:cNvSpPr txBox="1"/>
          <p:nvPr/>
        </p:nvSpPr>
        <p:spPr>
          <a:xfrm>
            <a:off x="5990126" y="2049093"/>
            <a:ext cx="608409" cy="141930"/>
          </a:xfrm>
          <a:prstGeom prst="rect">
            <a:avLst/>
          </a:prstGeom>
        </p:spPr>
        <p:txBody>
          <a:bodyPr vert="horz" wrap="square" lIns="0" tIns="11906" rIns="0" bIns="0" rtlCol="0">
            <a:spAutoFit/>
          </a:bodyPr>
          <a:lstStyle/>
          <a:p>
            <a:pPr marL="35719">
              <a:spcBef>
                <a:spcPts val="94"/>
              </a:spcBef>
            </a:pPr>
            <a:r>
              <a:rPr sz="1266" baseline="-27777" dirty="0">
                <a:solidFill>
                  <a:srgbClr val="FFFFFF"/>
                </a:solidFill>
                <a:latin typeface="Segoe UI"/>
                <a:cs typeface="Segoe UI"/>
              </a:rPr>
              <a:t>6.8M</a:t>
            </a:r>
            <a:r>
              <a:rPr sz="1266" spc="344" baseline="-27777" dirty="0">
                <a:solidFill>
                  <a:srgbClr val="FFFFFF"/>
                </a:solidFill>
                <a:latin typeface="Segoe UI"/>
                <a:cs typeface="Segoe UI"/>
              </a:rPr>
              <a:t> </a:t>
            </a:r>
            <a:r>
              <a:rPr sz="844" dirty="0">
                <a:solidFill>
                  <a:srgbClr val="FFFFFF"/>
                </a:solidFill>
                <a:latin typeface="Segoe UI"/>
                <a:cs typeface="Segoe UI"/>
              </a:rPr>
              <a:t>7.8M</a:t>
            </a:r>
            <a:endParaRPr sz="844">
              <a:latin typeface="Segoe UI"/>
              <a:cs typeface="Segoe UI"/>
            </a:endParaRPr>
          </a:p>
        </p:txBody>
      </p:sp>
      <p:sp>
        <p:nvSpPr>
          <p:cNvPr id="79" name="object 79"/>
          <p:cNvSpPr txBox="1"/>
          <p:nvPr/>
        </p:nvSpPr>
        <p:spPr>
          <a:xfrm>
            <a:off x="6617829" y="2313512"/>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2.6M</a:t>
            </a:r>
            <a:endParaRPr sz="844">
              <a:latin typeface="Segoe UI"/>
              <a:cs typeface="Segoe UI"/>
            </a:endParaRPr>
          </a:p>
        </p:txBody>
      </p:sp>
      <p:sp>
        <p:nvSpPr>
          <p:cNvPr id="80" name="object 80"/>
          <p:cNvSpPr txBox="1"/>
          <p:nvPr/>
        </p:nvSpPr>
        <p:spPr>
          <a:xfrm>
            <a:off x="6919773" y="2417769"/>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0.6M</a:t>
            </a:r>
            <a:endParaRPr sz="844">
              <a:latin typeface="Segoe UI"/>
              <a:cs typeface="Segoe UI"/>
            </a:endParaRPr>
          </a:p>
        </p:txBody>
      </p:sp>
      <p:sp>
        <p:nvSpPr>
          <p:cNvPr id="81" name="object 81"/>
          <p:cNvSpPr txBox="1"/>
          <p:nvPr/>
        </p:nvSpPr>
        <p:spPr>
          <a:xfrm>
            <a:off x="7197905" y="2238108"/>
            <a:ext cx="2118122" cy="141930"/>
          </a:xfrm>
          <a:prstGeom prst="rect">
            <a:avLst/>
          </a:prstGeom>
        </p:spPr>
        <p:txBody>
          <a:bodyPr vert="horz" wrap="square" lIns="0" tIns="11906" rIns="0" bIns="0" rtlCol="0">
            <a:spAutoFit/>
          </a:bodyPr>
          <a:lstStyle/>
          <a:p>
            <a:pPr marL="35719">
              <a:spcBef>
                <a:spcPts val="94"/>
              </a:spcBef>
            </a:pPr>
            <a:r>
              <a:rPr sz="1266" baseline="18518" dirty="0">
                <a:solidFill>
                  <a:srgbClr val="FFFFFF"/>
                </a:solidFill>
                <a:latin typeface="Segoe UI"/>
                <a:cs typeface="Segoe UI"/>
              </a:rPr>
              <a:t>4.8M</a:t>
            </a:r>
            <a:r>
              <a:rPr sz="1266" spc="414" baseline="18518" dirty="0">
                <a:solidFill>
                  <a:srgbClr val="FFFFFF"/>
                </a:solidFill>
                <a:latin typeface="Segoe UI"/>
                <a:cs typeface="Segoe UI"/>
              </a:rPr>
              <a:t> </a:t>
            </a:r>
            <a:r>
              <a:rPr sz="1266" baseline="6172" dirty="0">
                <a:solidFill>
                  <a:srgbClr val="FFFFFF"/>
                </a:solidFill>
                <a:latin typeface="Segoe UI"/>
                <a:cs typeface="Segoe UI"/>
              </a:rPr>
              <a:t>4.3M</a:t>
            </a:r>
            <a:r>
              <a:rPr sz="1266" spc="414" baseline="6172" dirty="0">
                <a:solidFill>
                  <a:srgbClr val="FFFFFF"/>
                </a:solidFill>
                <a:latin typeface="Segoe UI"/>
                <a:cs typeface="Segoe UI"/>
              </a:rPr>
              <a:t> </a:t>
            </a:r>
            <a:r>
              <a:rPr sz="1266" baseline="-6172" dirty="0">
                <a:solidFill>
                  <a:srgbClr val="FFFFFF"/>
                </a:solidFill>
                <a:latin typeface="Segoe UI"/>
                <a:cs typeface="Segoe UI"/>
              </a:rPr>
              <a:t>3.9M</a:t>
            </a:r>
            <a:r>
              <a:rPr sz="1266" spc="414" baseline="-6172" dirty="0">
                <a:solidFill>
                  <a:srgbClr val="FFFFFF"/>
                </a:solidFill>
                <a:latin typeface="Segoe UI"/>
                <a:cs typeface="Segoe UI"/>
              </a:rPr>
              <a:t> </a:t>
            </a:r>
            <a:r>
              <a:rPr sz="844" dirty="0">
                <a:solidFill>
                  <a:srgbClr val="FFFFFF"/>
                </a:solidFill>
                <a:latin typeface="Segoe UI"/>
                <a:cs typeface="Segoe UI"/>
              </a:rPr>
              <a:t>4.1M</a:t>
            </a:r>
            <a:r>
              <a:rPr sz="844" spc="277" dirty="0">
                <a:solidFill>
                  <a:srgbClr val="FFFFFF"/>
                </a:solidFill>
                <a:latin typeface="Segoe UI"/>
                <a:cs typeface="Segoe UI"/>
              </a:rPr>
              <a:t> </a:t>
            </a:r>
            <a:r>
              <a:rPr sz="1266" baseline="6172" dirty="0">
                <a:solidFill>
                  <a:srgbClr val="FFFFFF"/>
                </a:solidFill>
                <a:latin typeface="Segoe UI"/>
                <a:cs typeface="Segoe UI"/>
              </a:rPr>
              <a:t>4.4M</a:t>
            </a:r>
            <a:r>
              <a:rPr sz="1266" spc="422" baseline="6172" dirty="0">
                <a:solidFill>
                  <a:srgbClr val="FFFFFF"/>
                </a:solidFill>
                <a:latin typeface="Segoe UI"/>
                <a:cs typeface="Segoe UI"/>
              </a:rPr>
              <a:t> </a:t>
            </a:r>
            <a:r>
              <a:rPr sz="1266" baseline="6172" dirty="0">
                <a:solidFill>
                  <a:srgbClr val="FFFFFF"/>
                </a:solidFill>
                <a:latin typeface="Segoe UI"/>
                <a:cs typeface="Segoe UI"/>
              </a:rPr>
              <a:t>4.3M</a:t>
            </a:r>
            <a:r>
              <a:rPr sz="1266" spc="414" baseline="6172" dirty="0">
                <a:solidFill>
                  <a:srgbClr val="FFFFFF"/>
                </a:solidFill>
                <a:latin typeface="Segoe UI"/>
                <a:cs typeface="Segoe UI"/>
              </a:rPr>
              <a:t> </a:t>
            </a:r>
            <a:r>
              <a:rPr sz="1266" baseline="18518" dirty="0">
                <a:solidFill>
                  <a:srgbClr val="FFFFFF"/>
                </a:solidFill>
                <a:latin typeface="Segoe UI"/>
                <a:cs typeface="Segoe UI"/>
              </a:rPr>
              <a:t>4.8M</a:t>
            </a:r>
            <a:endParaRPr sz="1266" baseline="18518">
              <a:latin typeface="Segoe UI"/>
              <a:cs typeface="Segoe UI"/>
            </a:endParaRPr>
          </a:p>
        </p:txBody>
      </p:sp>
      <p:sp>
        <p:nvSpPr>
          <p:cNvPr id="82" name="object 82"/>
          <p:cNvSpPr txBox="1"/>
          <p:nvPr/>
        </p:nvSpPr>
        <p:spPr>
          <a:xfrm>
            <a:off x="9335329" y="2061877"/>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7.5M</a:t>
            </a:r>
            <a:endParaRPr sz="844">
              <a:latin typeface="Segoe UI"/>
              <a:cs typeface="Segoe UI"/>
            </a:endParaRPr>
          </a:p>
        </p:txBody>
      </p:sp>
      <p:sp>
        <p:nvSpPr>
          <p:cNvPr id="83" name="object 83"/>
          <p:cNvSpPr/>
          <p:nvPr/>
        </p:nvSpPr>
        <p:spPr>
          <a:xfrm>
            <a:off x="9846468" y="3053954"/>
            <a:ext cx="100013" cy="176808"/>
          </a:xfrm>
          <a:custGeom>
            <a:avLst/>
            <a:gdLst/>
            <a:ahLst/>
            <a:cxnLst/>
            <a:rect l="l" t="t" r="r" b="b"/>
            <a:pathLst>
              <a:path w="106679" h="188595">
                <a:moveTo>
                  <a:pt x="106346" y="188322"/>
                </a:moveTo>
                <a:lnTo>
                  <a:pt x="0" y="188322"/>
                </a:lnTo>
                <a:lnTo>
                  <a:pt x="0" y="0"/>
                </a:lnTo>
                <a:lnTo>
                  <a:pt x="106346" y="0"/>
                </a:lnTo>
                <a:lnTo>
                  <a:pt x="106346" y="188322"/>
                </a:lnTo>
                <a:close/>
              </a:path>
            </a:pathLst>
          </a:custGeom>
          <a:solidFill>
            <a:srgbClr val="B3B3B3"/>
          </a:solidFill>
        </p:spPr>
        <p:txBody>
          <a:bodyPr wrap="square" lIns="0" tIns="0" rIns="0" bIns="0" rtlCol="0"/>
          <a:lstStyle/>
          <a:p>
            <a:endParaRPr sz="1688"/>
          </a:p>
        </p:txBody>
      </p:sp>
      <p:sp>
        <p:nvSpPr>
          <p:cNvPr id="84" name="object 84"/>
          <p:cNvSpPr/>
          <p:nvPr/>
        </p:nvSpPr>
        <p:spPr>
          <a:xfrm>
            <a:off x="9846468" y="3281135"/>
            <a:ext cx="630436" cy="176808"/>
          </a:xfrm>
          <a:custGeom>
            <a:avLst/>
            <a:gdLst/>
            <a:ahLst/>
            <a:cxnLst/>
            <a:rect l="l" t="t" r="r" b="b"/>
            <a:pathLst>
              <a:path w="672465" h="188595">
                <a:moveTo>
                  <a:pt x="672415" y="188322"/>
                </a:moveTo>
                <a:lnTo>
                  <a:pt x="0" y="188322"/>
                </a:lnTo>
                <a:lnTo>
                  <a:pt x="0" y="0"/>
                </a:lnTo>
                <a:lnTo>
                  <a:pt x="672415" y="0"/>
                </a:lnTo>
                <a:lnTo>
                  <a:pt x="672415" y="188322"/>
                </a:lnTo>
                <a:close/>
              </a:path>
            </a:pathLst>
          </a:custGeom>
          <a:solidFill>
            <a:srgbClr val="6EBEBC"/>
          </a:solidFill>
        </p:spPr>
        <p:txBody>
          <a:bodyPr wrap="square" lIns="0" tIns="0" rIns="0" bIns="0" rtlCol="0"/>
          <a:lstStyle/>
          <a:p>
            <a:endParaRPr sz="1688"/>
          </a:p>
        </p:txBody>
      </p:sp>
      <p:sp>
        <p:nvSpPr>
          <p:cNvPr id="85" name="object 85"/>
          <p:cNvSpPr/>
          <p:nvPr/>
        </p:nvSpPr>
        <p:spPr>
          <a:xfrm>
            <a:off x="9846468" y="3508317"/>
            <a:ext cx="848320" cy="176808"/>
          </a:xfrm>
          <a:custGeom>
            <a:avLst/>
            <a:gdLst/>
            <a:ahLst/>
            <a:cxnLst/>
            <a:rect l="l" t="t" r="r" b="b"/>
            <a:pathLst>
              <a:path w="904875" h="188595">
                <a:moveTo>
                  <a:pt x="904786" y="188322"/>
                </a:moveTo>
                <a:lnTo>
                  <a:pt x="0" y="188322"/>
                </a:lnTo>
                <a:lnTo>
                  <a:pt x="0" y="0"/>
                </a:lnTo>
                <a:lnTo>
                  <a:pt x="904786" y="0"/>
                </a:lnTo>
                <a:lnTo>
                  <a:pt x="904786" y="188322"/>
                </a:lnTo>
                <a:close/>
              </a:path>
            </a:pathLst>
          </a:custGeom>
          <a:solidFill>
            <a:srgbClr val="52C2BF"/>
          </a:solidFill>
        </p:spPr>
        <p:txBody>
          <a:bodyPr wrap="square" lIns="0" tIns="0" rIns="0" bIns="0" rtlCol="0"/>
          <a:lstStyle/>
          <a:p>
            <a:endParaRPr sz="1688"/>
          </a:p>
        </p:txBody>
      </p:sp>
      <p:sp>
        <p:nvSpPr>
          <p:cNvPr id="86" name="object 86"/>
          <p:cNvSpPr/>
          <p:nvPr/>
        </p:nvSpPr>
        <p:spPr>
          <a:xfrm>
            <a:off x="9846468" y="3735498"/>
            <a:ext cx="1090017" cy="176808"/>
          </a:xfrm>
          <a:custGeom>
            <a:avLst/>
            <a:gdLst/>
            <a:ahLst/>
            <a:cxnLst/>
            <a:rect l="l" t="t" r="r" b="b"/>
            <a:pathLst>
              <a:path w="1162684" h="188595">
                <a:moveTo>
                  <a:pt x="1162521" y="188322"/>
                </a:moveTo>
                <a:lnTo>
                  <a:pt x="0" y="188322"/>
                </a:lnTo>
                <a:lnTo>
                  <a:pt x="0" y="0"/>
                </a:lnTo>
                <a:lnTo>
                  <a:pt x="1162521" y="0"/>
                </a:lnTo>
                <a:lnTo>
                  <a:pt x="1162521" y="188322"/>
                </a:lnTo>
                <a:close/>
              </a:path>
            </a:pathLst>
          </a:custGeom>
          <a:solidFill>
            <a:srgbClr val="33C7C3"/>
          </a:solidFill>
        </p:spPr>
        <p:txBody>
          <a:bodyPr wrap="square" lIns="0" tIns="0" rIns="0" bIns="0" rtlCol="0"/>
          <a:lstStyle/>
          <a:p>
            <a:endParaRPr sz="1688"/>
          </a:p>
        </p:txBody>
      </p:sp>
      <p:sp>
        <p:nvSpPr>
          <p:cNvPr id="87" name="object 87"/>
          <p:cNvSpPr/>
          <p:nvPr/>
        </p:nvSpPr>
        <p:spPr>
          <a:xfrm>
            <a:off x="9846468" y="3962680"/>
            <a:ext cx="1171575" cy="176808"/>
          </a:xfrm>
          <a:custGeom>
            <a:avLst/>
            <a:gdLst/>
            <a:ahLst/>
            <a:cxnLst/>
            <a:rect l="l" t="t" r="r" b="b"/>
            <a:pathLst>
              <a:path w="1249679" h="188595">
                <a:moveTo>
                  <a:pt x="1249158" y="188322"/>
                </a:moveTo>
                <a:lnTo>
                  <a:pt x="0" y="188322"/>
                </a:lnTo>
                <a:lnTo>
                  <a:pt x="0" y="0"/>
                </a:lnTo>
                <a:lnTo>
                  <a:pt x="1249158" y="0"/>
                </a:lnTo>
                <a:lnTo>
                  <a:pt x="1249158" y="188322"/>
                </a:lnTo>
                <a:close/>
              </a:path>
            </a:pathLst>
          </a:custGeom>
          <a:solidFill>
            <a:srgbClr val="28CAC4"/>
          </a:solidFill>
        </p:spPr>
        <p:txBody>
          <a:bodyPr wrap="square" lIns="0" tIns="0" rIns="0" bIns="0" rtlCol="0"/>
          <a:lstStyle/>
          <a:p>
            <a:endParaRPr sz="1688"/>
          </a:p>
        </p:txBody>
      </p:sp>
      <p:sp>
        <p:nvSpPr>
          <p:cNvPr id="88" name="object 88"/>
          <p:cNvSpPr/>
          <p:nvPr/>
        </p:nvSpPr>
        <p:spPr>
          <a:xfrm>
            <a:off x="9846468" y="4189861"/>
            <a:ext cx="841772" cy="176808"/>
          </a:xfrm>
          <a:custGeom>
            <a:avLst/>
            <a:gdLst/>
            <a:ahLst/>
            <a:cxnLst/>
            <a:rect l="l" t="t" r="r" b="b"/>
            <a:pathLst>
              <a:path w="897890" h="188595">
                <a:moveTo>
                  <a:pt x="897456" y="188322"/>
                </a:moveTo>
                <a:lnTo>
                  <a:pt x="0" y="188322"/>
                </a:lnTo>
                <a:lnTo>
                  <a:pt x="0" y="0"/>
                </a:lnTo>
                <a:lnTo>
                  <a:pt x="897456" y="0"/>
                </a:lnTo>
                <a:lnTo>
                  <a:pt x="897456" y="188322"/>
                </a:lnTo>
                <a:close/>
              </a:path>
            </a:pathLst>
          </a:custGeom>
          <a:solidFill>
            <a:srgbClr val="53C2BF"/>
          </a:solidFill>
        </p:spPr>
        <p:txBody>
          <a:bodyPr wrap="square" lIns="0" tIns="0" rIns="0" bIns="0" rtlCol="0"/>
          <a:lstStyle/>
          <a:p>
            <a:endParaRPr sz="1688"/>
          </a:p>
        </p:txBody>
      </p:sp>
      <p:sp>
        <p:nvSpPr>
          <p:cNvPr id="89" name="object 89"/>
          <p:cNvSpPr txBox="1"/>
          <p:nvPr/>
        </p:nvSpPr>
        <p:spPr>
          <a:xfrm>
            <a:off x="10005814" y="3060700"/>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1M</a:t>
            </a:r>
            <a:endParaRPr sz="844">
              <a:latin typeface="Segoe UI"/>
              <a:cs typeface="Segoe UI"/>
            </a:endParaRPr>
          </a:p>
        </p:txBody>
      </p:sp>
      <p:sp>
        <p:nvSpPr>
          <p:cNvPr id="90" name="object 90"/>
          <p:cNvSpPr txBox="1"/>
          <p:nvPr/>
        </p:nvSpPr>
        <p:spPr>
          <a:xfrm>
            <a:off x="10536502" y="3287882"/>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6M</a:t>
            </a:r>
            <a:endParaRPr sz="844">
              <a:latin typeface="Segoe UI"/>
              <a:cs typeface="Segoe UI"/>
            </a:endParaRPr>
          </a:p>
        </p:txBody>
      </p:sp>
      <p:sp>
        <p:nvSpPr>
          <p:cNvPr id="91" name="object 91"/>
          <p:cNvSpPr txBox="1"/>
          <p:nvPr/>
        </p:nvSpPr>
        <p:spPr>
          <a:xfrm>
            <a:off x="10754350" y="3515063"/>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8M</a:t>
            </a:r>
            <a:endParaRPr sz="844">
              <a:latin typeface="Segoe UI"/>
              <a:cs typeface="Segoe UI"/>
            </a:endParaRPr>
          </a:p>
        </p:txBody>
      </p:sp>
      <p:sp>
        <p:nvSpPr>
          <p:cNvPr id="92" name="object 92"/>
          <p:cNvSpPr txBox="1"/>
          <p:nvPr/>
        </p:nvSpPr>
        <p:spPr>
          <a:xfrm>
            <a:off x="10995976" y="3742245"/>
            <a:ext cx="235744"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10M</a:t>
            </a:r>
            <a:endParaRPr sz="844">
              <a:latin typeface="Segoe UI"/>
              <a:cs typeface="Segoe UI"/>
            </a:endParaRPr>
          </a:p>
        </p:txBody>
      </p:sp>
      <p:sp>
        <p:nvSpPr>
          <p:cNvPr id="93" name="object 93"/>
          <p:cNvSpPr txBox="1"/>
          <p:nvPr/>
        </p:nvSpPr>
        <p:spPr>
          <a:xfrm>
            <a:off x="11077199" y="3969427"/>
            <a:ext cx="235744"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11M</a:t>
            </a:r>
            <a:endParaRPr sz="844">
              <a:latin typeface="Segoe UI"/>
              <a:cs typeface="Segoe UI"/>
            </a:endParaRPr>
          </a:p>
        </p:txBody>
      </p:sp>
      <p:sp>
        <p:nvSpPr>
          <p:cNvPr id="94" name="object 94"/>
          <p:cNvSpPr txBox="1"/>
          <p:nvPr/>
        </p:nvSpPr>
        <p:spPr>
          <a:xfrm>
            <a:off x="10747479" y="4196609"/>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8M</a:t>
            </a:r>
            <a:endParaRPr sz="844">
              <a:latin typeface="Segoe UI"/>
              <a:cs typeface="Segoe UI"/>
            </a:endParaRPr>
          </a:p>
        </p:txBody>
      </p:sp>
      <p:sp>
        <p:nvSpPr>
          <p:cNvPr id="95" name="object 95"/>
          <p:cNvSpPr txBox="1"/>
          <p:nvPr/>
        </p:nvSpPr>
        <p:spPr>
          <a:xfrm>
            <a:off x="9846468" y="4417044"/>
            <a:ext cx="1452563" cy="148543"/>
          </a:xfrm>
          <a:prstGeom prst="rect">
            <a:avLst/>
          </a:prstGeom>
          <a:solidFill>
            <a:srgbClr val="04D0CA"/>
          </a:solidFill>
        </p:spPr>
        <p:txBody>
          <a:bodyPr vert="horz" wrap="square" lIns="0" tIns="18455" rIns="0" bIns="0" rtlCol="0">
            <a:spAutoFit/>
          </a:bodyPr>
          <a:lstStyle/>
          <a:p>
            <a:pPr marR="63698" algn="r">
              <a:spcBef>
                <a:spcPts val="145"/>
              </a:spcBef>
            </a:pPr>
            <a:r>
              <a:rPr sz="844" dirty="0">
                <a:solidFill>
                  <a:srgbClr val="FFFFFF"/>
                </a:solidFill>
                <a:latin typeface="Segoe UI"/>
                <a:cs typeface="Segoe UI"/>
              </a:rPr>
              <a:t>13M</a:t>
            </a:r>
            <a:endParaRPr sz="844">
              <a:latin typeface="Segoe UI"/>
              <a:cs typeface="Segoe UI"/>
            </a:endParaRPr>
          </a:p>
        </p:txBody>
      </p:sp>
      <p:grpSp>
        <p:nvGrpSpPr>
          <p:cNvPr id="96" name="object 96"/>
          <p:cNvGrpSpPr/>
          <p:nvPr/>
        </p:nvGrpSpPr>
        <p:grpSpPr>
          <a:xfrm>
            <a:off x="622102" y="1147464"/>
            <a:ext cx="4652367" cy="1321594"/>
            <a:chOff x="485775" y="1223962"/>
            <a:chExt cx="4962525" cy="1409700"/>
          </a:xfrm>
        </p:grpSpPr>
        <p:pic>
          <p:nvPicPr>
            <p:cNvPr id="97" name="object 97"/>
            <p:cNvPicPr/>
            <p:nvPr/>
          </p:nvPicPr>
          <p:blipFill>
            <a:blip r:embed="rId3" cstate="print"/>
            <a:stretch>
              <a:fillRect/>
            </a:stretch>
          </p:blipFill>
          <p:spPr>
            <a:xfrm>
              <a:off x="485775" y="1228725"/>
              <a:ext cx="4962524" cy="1400174"/>
            </a:xfrm>
            <a:prstGeom prst="rect">
              <a:avLst/>
            </a:prstGeom>
          </p:spPr>
        </p:pic>
        <p:sp>
          <p:nvSpPr>
            <p:cNvPr id="98" name="object 98"/>
            <p:cNvSpPr/>
            <p:nvPr/>
          </p:nvSpPr>
          <p:spPr>
            <a:xfrm>
              <a:off x="4904435" y="2600928"/>
              <a:ext cx="108585" cy="28575"/>
            </a:xfrm>
            <a:custGeom>
              <a:avLst/>
              <a:gdLst/>
              <a:ahLst/>
              <a:cxnLst/>
              <a:rect l="l" t="t" r="r" b="b"/>
              <a:pathLst>
                <a:path w="108585" h="28575">
                  <a:moveTo>
                    <a:pt x="108144" y="27971"/>
                  </a:moveTo>
                  <a:lnTo>
                    <a:pt x="0" y="27971"/>
                  </a:lnTo>
                  <a:lnTo>
                    <a:pt x="1447" y="25805"/>
                  </a:lnTo>
                  <a:lnTo>
                    <a:pt x="32755" y="3375"/>
                  </a:lnTo>
                  <a:lnTo>
                    <a:pt x="49726" y="0"/>
                  </a:lnTo>
                  <a:lnTo>
                    <a:pt x="58419" y="0"/>
                  </a:lnTo>
                  <a:lnTo>
                    <a:pt x="94462" y="13570"/>
                  </a:lnTo>
                  <a:lnTo>
                    <a:pt x="108144" y="27971"/>
                  </a:lnTo>
                  <a:close/>
                </a:path>
              </a:pathLst>
            </a:custGeom>
            <a:solidFill>
              <a:srgbClr val="04D0CA">
                <a:alpha val="59999"/>
              </a:srgbClr>
            </a:solidFill>
          </p:spPr>
          <p:txBody>
            <a:bodyPr wrap="square" lIns="0" tIns="0" rIns="0" bIns="0" rtlCol="0"/>
            <a:lstStyle/>
            <a:p>
              <a:endParaRPr sz="1688"/>
            </a:p>
          </p:txBody>
        </p:sp>
        <p:sp>
          <p:nvSpPr>
            <p:cNvPr id="99" name="object 99"/>
            <p:cNvSpPr/>
            <p:nvPr/>
          </p:nvSpPr>
          <p:spPr>
            <a:xfrm>
              <a:off x="4904435" y="2600928"/>
              <a:ext cx="108585" cy="28575"/>
            </a:xfrm>
            <a:custGeom>
              <a:avLst/>
              <a:gdLst/>
              <a:ahLst/>
              <a:cxnLst/>
              <a:rect l="l" t="t" r="r" b="b"/>
              <a:pathLst>
                <a:path w="108585" h="28575">
                  <a:moveTo>
                    <a:pt x="0" y="27971"/>
                  </a:moveTo>
                  <a:lnTo>
                    <a:pt x="1447" y="25805"/>
                  </a:lnTo>
                  <a:lnTo>
                    <a:pt x="4191" y="22461"/>
                  </a:lnTo>
                  <a:lnTo>
                    <a:pt x="7265" y="19388"/>
                  </a:lnTo>
                  <a:lnTo>
                    <a:pt x="10338" y="16314"/>
                  </a:lnTo>
                  <a:lnTo>
                    <a:pt x="13681" y="13570"/>
                  </a:lnTo>
                  <a:lnTo>
                    <a:pt x="17295" y="11156"/>
                  </a:lnTo>
                  <a:lnTo>
                    <a:pt x="20909" y="8741"/>
                  </a:lnTo>
                  <a:lnTo>
                    <a:pt x="24724" y="6701"/>
                  </a:lnTo>
                  <a:lnTo>
                    <a:pt x="28740" y="5038"/>
                  </a:lnTo>
                  <a:lnTo>
                    <a:pt x="32755" y="3375"/>
                  </a:lnTo>
                  <a:lnTo>
                    <a:pt x="36895" y="2119"/>
                  </a:lnTo>
                  <a:lnTo>
                    <a:pt x="41158" y="1271"/>
                  </a:lnTo>
                  <a:lnTo>
                    <a:pt x="45421" y="423"/>
                  </a:lnTo>
                  <a:lnTo>
                    <a:pt x="49726" y="0"/>
                  </a:lnTo>
                  <a:lnTo>
                    <a:pt x="54072" y="0"/>
                  </a:lnTo>
                  <a:lnTo>
                    <a:pt x="58419" y="0"/>
                  </a:lnTo>
                  <a:lnTo>
                    <a:pt x="62723" y="423"/>
                  </a:lnTo>
                  <a:lnTo>
                    <a:pt x="66986" y="1271"/>
                  </a:lnTo>
                  <a:lnTo>
                    <a:pt x="71249" y="2119"/>
                  </a:lnTo>
                  <a:lnTo>
                    <a:pt x="75388" y="3375"/>
                  </a:lnTo>
                  <a:lnTo>
                    <a:pt x="79404" y="5038"/>
                  </a:lnTo>
                  <a:lnTo>
                    <a:pt x="83420" y="6701"/>
                  </a:lnTo>
                  <a:lnTo>
                    <a:pt x="87234" y="8741"/>
                  </a:lnTo>
                  <a:lnTo>
                    <a:pt x="90848" y="11155"/>
                  </a:lnTo>
                  <a:lnTo>
                    <a:pt x="94462" y="13570"/>
                  </a:lnTo>
                  <a:lnTo>
                    <a:pt x="97806" y="16314"/>
                  </a:lnTo>
                  <a:lnTo>
                    <a:pt x="100879" y="19388"/>
                  </a:lnTo>
                  <a:lnTo>
                    <a:pt x="103953" y="22461"/>
                  </a:lnTo>
                  <a:lnTo>
                    <a:pt x="106697" y="25805"/>
                  </a:lnTo>
                  <a:lnTo>
                    <a:pt x="108144" y="27971"/>
                  </a:lnTo>
                </a:path>
              </a:pathLst>
            </a:custGeom>
            <a:ln w="9524">
              <a:solidFill>
                <a:srgbClr val="00908B"/>
              </a:solidFill>
            </a:ln>
          </p:spPr>
          <p:txBody>
            <a:bodyPr wrap="square" lIns="0" tIns="0" rIns="0" bIns="0" rtlCol="0"/>
            <a:lstStyle/>
            <a:p>
              <a:endParaRPr sz="1688"/>
            </a:p>
          </p:txBody>
        </p:sp>
        <p:pic>
          <p:nvPicPr>
            <p:cNvPr id="100" name="object 100"/>
            <p:cNvPicPr/>
            <p:nvPr/>
          </p:nvPicPr>
          <p:blipFill>
            <a:blip r:embed="rId4" cstate="print"/>
            <a:stretch>
              <a:fillRect/>
            </a:stretch>
          </p:blipFill>
          <p:spPr>
            <a:xfrm>
              <a:off x="1201452" y="1243010"/>
              <a:ext cx="971800" cy="645941"/>
            </a:xfrm>
            <a:prstGeom prst="rect">
              <a:avLst/>
            </a:prstGeom>
          </p:spPr>
        </p:pic>
        <p:sp>
          <p:nvSpPr>
            <p:cNvPr id="101" name="object 101"/>
            <p:cNvSpPr/>
            <p:nvPr/>
          </p:nvSpPr>
          <p:spPr>
            <a:xfrm>
              <a:off x="4871847" y="2467141"/>
              <a:ext cx="106680" cy="106680"/>
            </a:xfrm>
            <a:custGeom>
              <a:avLst/>
              <a:gdLst/>
              <a:ahLst/>
              <a:cxnLst/>
              <a:rect l="l" t="t" r="r" b="b"/>
              <a:pathLst>
                <a:path w="106679" h="106680">
                  <a:moveTo>
                    <a:pt x="56804" y="106609"/>
                  </a:moveTo>
                  <a:lnTo>
                    <a:pt x="49804" y="106609"/>
                  </a:lnTo>
                  <a:lnTo>
                    <a:pt x="46338" y="106267"/>
                  </a:lnTo>
                  <a:lnTo>
                    <a:pt x="10927" y="85829"/>
                  </a:lnTo>
                  <a:lnTo>
                    <a:pt x="0" y="56804"/>
                  </a:lnTo>
                  <a:lnTo>
                    <a:pt x="0" y="49804"/>
                  </a:lnTo>
                  <a:lnTo>
                    <a:pt x="18087" y="13137"/>
                  </a:lnTo>
                  <a:lnTo>
                    <a:pt x="49804" y="0"/>
                  </a:lnTo>
                  <a:lnTo>
                    <a:pt x="56804" y="0"/>
                  </a:lnTo>
                  <a:lnTo>
                    <a:pt x="93471" y="18087"/>
                  </a:lnTo>
                  <a:lnTo>
                    <a:pt x="106609" y="53304"/>
                  </a:lnTo>
                  <a:lnTo>
                    <a:pt x="106609" y="56804"/>
                  </a:lnTo>
                  <a:lnTo>
                    <a:pt x="88521" y="93471"/>
                  </a:lnTo>
                  <a:lnTo>
                    <a:pt x="56804" y="106609"/>
                  </a:lnTo>
                  <a:close/>
                </a:path>
              </a:pathLst>
            </a:custGeom>
            <a:solidFill>
              <a:srgbClr val="04D0CA">
                <a:alpha val="59999"/>
              </a:srgbClr>
            </a:solidFill>
          </p:spPr>
          <p:txBody>
            <a:bodyPr wrap="square" lIns="0" tIns="0" rIns="0" bIns="0" rtlCol="0"/>
            <a:lstStyle/>
            <a:p>
              <a:endParaRPr sz="1688"/>
            </a:p>
          </p:txBody>
        </p:sp>
        <p:sp>
          <p:nvSpPr>
            <p:cNvPr id="102" name="object 102"/>
            <p:cNvSpPr/>
            <p:nvPr/>
          </p:nvSpPr>
          <p:spPr>
            <a:xfrm>
              <a:off x="4871847" y="2467141"/>
              <a:ext cx="106680" cy="106680"/>
            </a:xfrm>
            <a:custGeom>
              <a:avLst/>
              <a:gdLst/>
              <a:ahLst/>
              <a:cxnLst/>
              <a:rect l="l" t="t" r="r" b="b"/>
              <a:pathLst>
                <a:path w="106679" h="106680">
                  <a:moveTo>
                    <a:pt x="106609" y="53304"/>
                  </a:moveTo>
                  <a:lnTo>
                    <a:pt x="106609" y="56804"/>
                  </a:lnTo>
                  <a:lnTo>
                    <a:pt x="106267" y="60270"/>
                  </a:lnTo>
                  <a:lnTo>
                    <a:pt x="105584" y="63703"/>
                  </a:lnTo>
                  <a:lnTo>
                    <a:pt x="104902" y="67136"/>
                  </a:lnTo>
                  <a:lnTo>
                    <a:pt x="97625" y="82919"/>
                  </a:lnTo>
                  <a:lnTo>
                    <a:pt x="95681" y="85829"/>
                  </a:lnTo>
                  <a:lnTo>
                    <a:pt x="82918" y="97625"/>
                  </a:lnTo>
                  <a:lnTo>
                    <a:pt x="80008" y="99570"/>
                  </a:lnTo>
                  <a:lnTo>
                    <a:pt x="76936" y="101212"/>
                  </a:lnTo>
                  <a:lnTo>
                    <a:pt x="73703" y="102551"/>
                  </a:lnTo>
                  <a:lnTo>
                    <a:pt x="70469" y="103890"/>
                  </a:lnTo>
                  <a:lnTo>
                    <a:pt x="67136" y="104902"/>
                  </a:lnTo>
                  <a:lnTo>
                    <a:pt x="63703" y="105584"/>
                  </a:lnTo>
                  <a:lnTo>
                    <a:pt x="60271" y="106267"/>
                  </a:lnTo>
                  <a:lnTo>
                    <a:pt x="56804" y="106609"/>
                  </a:lnTo>
                  <a:lnTo>
                    <a:pt x="53304" y="106609"/>
                  </a:lnTo>
                  <a:lnTo>
                    <a:pt x="49804" y="106609"/>
                  </a:lnTo>
                  <a:lnTo>
                    <a:pt x="32905" y="102551"/>
                  </a:lnTo>
                  <a:lnTo>
                    <a:pt x="29672" y="101212"/>
                  </a:lnTo>
                  <a:lnTo>
                    <a:pt x="15612" y="90996"/>
                  </a:lnTo>
                  <a:lnTo>
                    <a:pt x="13137" y="88521"/>
                  </a:lnTo>
                  <a:lnTo>
                    <a:pt x="1024" y="63703"/>
                  </a:lnTo>
                  <a:lnTo>
                    <a:pt x="341" y="60270"/>
                  </a:lnTo>
                  <a:lnTo>
                    <a:pt x="0" y="56804"/>
                  </a:lnTo>
                  <a:lnTo>
                    <a:pt x="0" y="53304"/>
                  </a:lnTo>
                  <a:lnTo>
                    <a:pt x="0" y="49804"/>
                  </a:lnTo>
                  <a:lnTo>
                    <a:pt x="341" y="46338"/>
                  </a:lnTo>
                  <a:lnTo>
                    <a:pt x="1024" y="42905"/>
                  </a:lnTo>
                  <a:lnTo>
                    <a:pt x="1706" y="39472"/>
                  </a:lnTo>
                  <a:lnTo>
                    <a:pt x="8983" y="23689"/>
                  </a:lnTo>
                  <a:lnTo>
                    <a:pt x="10927" y="20779"/>
                  </a:lnTo>
                  <a:lnTo>
                    <a:pt x="13137" y="18087"/>
                  </a:lnTo>
                  <a:lnTo>
                    <a:pt x="15612" y="15612"/>
                  </a:lnTo>
                  <a:lnTo>
                    <a:pt x="18087" y="13137"/>
                  </a:lnTo>
                  <a:lnTo>
                    <a:pt x="49804" y="0"/>
                  </a:lnTo>
                  <a:lnTo>
                    <a:pt x="53304" y="0"/>
                  </a:lnTo>
                  <a:lnTo>
                    <a:pt x="56804" y="0"/>
                  </a:lnTo>
                  <a:lnTo>
                    <a:pt x="60271" y="341"/>
                  </a:lnTo>
                  <a:lnTo>
                    <a:pt x="63703" y="1024"/>
                  </a:lnTo>
                  <a:lnTo>
                    <a:pt x="67136" y="1707"/>
                  </a:lnTo>
                  <a:lnTo>
                    <a:pt x="70469" y="2718"/>
                  </a:lnTo>
                  <a:lnTo>
                    <a:pt x="73703" y="4057"/>
                  </a:lnTo>
                  <a:lnTo>
                    <a:pt x="76936" y="5396"/>
                  </a:lnTo>
                  <a:lnTo>
                    <a:pt x="103890" y="36139"/>
                  </a:lnTo>
                  <a:lnTo>
                    <a:pt x="105584" y="42905"/>
                  </a:lnTo>
                  <a:lnTo>
                    <a:pt x="106267" y="46338"/>
                  </a:lnTo>
                  <a:lnTo>
                    <a:pt x="106609" y="49804"/>
                  </a:lnTo>
                  <a:lnTo>
                    <a:pt x="106609" y="53304"/>
                  </a:lnTo>
                  <a:close/>
                </a:path>
              </a:pathLst>
            </a:custGeom>
            <a:ln w="9524">
              <a:solidFill>
                <a:srgbClr val="00908B"/>
              </a:solidFill>
            </a:ln>
          </p:spPr>
          <p:txBody>
            <a:bodyPr wrap="square" lIns="0" tIns="0" rIns="0" bIns="0" rtlCol="0"/>
            <a:lstStyle/>
            <a:p>
              <a:endParaRPr sz="1688"/>
            </a:p>
          </p:txBody>
        </p:sp>
        <p:pic>
          <p:nvPicPr>
            <p:cNvPr id="103" name="object 103"/>
            <p:cNvPicPr/>
            <p:nvPr/>
          </p:nvPicPr>
          <p:blipFill>
            <a:blip r:embed="rId5" cstate="print"/>
            <a:stretch>
              <a:fillRect/>
            </a:stretch>
          </p:blipFill>
          <p:spPr>
            <a:xfrm>
              <a:off x="4572657" y="2513918"/>
              <a:ext cx="99069" cy="99069"/>
            </a:xfrm>
            <a:prstGeom prst="rect">
              <a:avLst/>
            </a:prstGeom>
          </p:spPr>
        </p:pic>
        <p:pic>
          <p:nvPicPr>
            <p:cNvPr id="104" name="object 104"/>
            <p:cNvPicPr/>
            <p:nvPr/>
          </p:nvPicPr>
          <p:blipFill>
            <a:blip r:embed="rId6" cstate="print"/>
            <a:stretch>
              <a:fillRect/>
            </a:stretch>
          </p:blipFill>
          <p:spPr>
            <a:xfrm>
              <a:off x="822910" y="1898256"/>
              <a:ext cx="74498" cy="74498"/>
            </a:xfrm>
            <a:prstGeom prst="rect">
              <a:avLst/>
            </a:prstGeom>
          </p:spPr>
        </p:pic>
        <p:sp>
          <p:nvSpPr>
            <p:cNvPr id="105" name="object 105"/>
            <p:cNvSpPr/>
            <p:nvPr/>
          </p:nvSpPr>
          <p:spPr>
            <a:xfrm>
              <a:off x="4783622" y="2610581"/>
              <a:ext cx="46990" cy="18415"/>
            </a:xfrm>
            <a:custGeom>
              <a:avLst/>
              <a:gdLst/>
              <a:ahLst/>
              <a:cxnLst/>
              <a:rect l="l" t="t" r="r" b="b"/>
              <a:pathLst>
                <a:path w="46989" h="18414">
                  <a:moveTo>
                    <a:pt x="46965" y="18318"/>
                  </a:moveTo>
                  <a:lnTo>
                    <a:pt x="0" y="18318"/>
                  </a:lnTo>
                  <a:lnTo>
                    <a:pt x="115" y="17737"/>
                  </a:lnTo>
                  <a:lnTo>
                    <a:pt x="20303" y="0"/>
                  </a:lnTo>
                  <a:lnTo>
                    <a:pt x="26662" y="0"/>
                  </a:lnTo>
                  <a:lnTo>
                    <a:pt x="46965" y="18318"/>
                  </a:lnTo>
                  <a:close/>
                </a:path>
              </a:pathLst>
            </a:custGeom>
            <a:solidFill>
              <a:srgbClr val="04D0CA">
                <a:alpha val="59999"/>
              </a:srgbClr>
            </a:solidFill>
          </p:spPr>
          <p:txBody>
            <a:bodyPr wrap="square" lIns="0" tIns="0" rIns="0" bIns="0" rtlCol="0"/>
            <a:lstStyle/>
            <a:p>
              <a:endParaRPr sz="1688"/>
            </a:p>
          </p:txBody>
        </p:sp>
        <p:sp>
          <p:nvSpPr>
            <p:cNvPr id="106" name="object 106"/>
            <p:cNvSpPr/>
            <p:nvPr/>
          </p:nvSpPr>
          <p:spPr>
            <a:xfrm>
              <a:off x="4783622" y="2610581"/>
              <a:ext cx="46990" cy="18415"/>
            </a:xfrm>
            <a:custGeom>
              <a:avLst/>
              <a:gdLst/>
              <a:ahLst/>
              <a:cxnLst/>
              <a:rect l="l" t="t" r="r" b="b"/>
              <a:pathLst>
                <a:path w="46989" h="18414">
                  <a:moveTo>
                    <a:pt x="0" y="18318"/>
                  </a:moveTo>
                  <a:lnTo>
                    <a:pt x="115" y="17737"/>
                  </a:lnTo>
                  <a:lnTo>
                    <a:pt x="1332" y="14800"/>
                  </a:lnTo>
                  <a:lnTo>
                    <a:pt x="2548" y="11862"/>
                  </a:lnTo>
                  <a:lnTo>
                    <a:pt x="4281" y="9270"/>
                  </a:lnTo>
                  <a:lnTo>
                    <a:pt x="6529" y="7022"/>
                  </a:lnTo>
                  <a:lnTo>
                    <a:pt x="8777" y="4773"/>
                  </a:lnTo>
                  <a:lnTo>
                    <a:pt x="11370" y="3041"/>
                  </a:lnTo>
                  <a:lnTo>
                    <a:pt x="14307" y="1824"/>
                  </a:lnTo>
                  <a:lnTo>
                    <a:pt x="17245" y="608"/>
                  </a:lnTo>
                  <a:lnTo>
                    <a:pt x="20303" y="0"/>
                  </a:lnTo>
                  <a:lnTo>
                    <a:pt x="23483" y="0"/>
                  </a:lnTo>
                  <a:lnTo>
                    <a:pt x="26662" y="0"/>
                  </a:lnTo>
                  <a:lnTo>
                    <a:pt x="29720" y="608"/>
                  </a:lnTo>
                  <a:lnTo>
                    <a:pt x="32657" y="1824"/>
                  </a:lnTo>
                  <a:lnTo>
                    <a:pt x="35595" y="3041"/>
                  </a:lnTo>
                  <a:lnTo>
                    <a:pt x="46849" y="17737"/>
                  </a:lnTo>
                  <a:lnTo>
                    <a:pt x="46965" y="18318"/>
                  </a:lnTo>
                </a:path>
              </a:pathLst>
            </a:custGeom>
            <a:ln w="9524">
              <a:solidFill>
                <a:srgbClr val="00908B"/>
              </a:solidFill>
            </a:ln>
          </p:spPr>
          <p:txBody>
            <a:bodyPr wrap="square" lIns="0" tIns="0" rIns="0" bIns="0" rtlCol="0"/>
            <a:lstStyle/>
            <a:p>
              <a:endParaRPr sz="1688"/>
            </a:p>
          </p:txBody>
        </p:sp>
        <p:sp>
          <p:nvSpPr>
            <p:cNvPr id="107" name="object 107"/>
            <p:cNvSpPr/>
            <p:nvPr/>
          </p:nvSpPr>
          <p:spPr>
            <a:xfrm>
              <a:off x="4751706" y="2452720"/>
              <a:ext cx="44450" cy="44450"/>
            </a:xfrm>
            <a:custGeom>
              <a:avLst/>
              <a:gdLst/>
              <a:ahLst/>
              <a:cxnLst/>
              <a:rect l="l" t="t" r="r" b="b"/>
              <a:pathLst>
                <a:path w="44450" h="44450">
                  <a:moveTo>
                    <a:pt x="24894" y="43959"/>
                  </a:moveTo>
                  <a:lnTo>
                    <a:pt x="19065" y="43959"/>
                  </a:lnTo>
                  <a:lnTo>
                    <a:pt x="16261" y="43401"/>
                  </a:lnTo>
                  <a:lnTo>
                    <a:pt x="0" y="24894"/>
                  </a:lnTo>
                  <a:lnTo>
                    <a:pt x="0" y="19064"/>
                  </a:lnTo>
                  <a:lnTo>
                    <a:pt x="19065" y="0"/>
                  </a:lnTo>
                  <a:lnTo>
                    <a:pt x="24894" y="0"/>
                  </a:lnTo>
                  <a:lnTo>
                    <a:pt x="43959" y="21979"/>
                  </a:lnTo>
                  <a:lnTo>
                    <a:pt x="43959" y="24894"/>
                  </a:lnTo>
                  <a:lnTo>
                    <a:pt x="24894" y="43959"/>
                  </a:lnTo>
                  <a:close/>
                </a:path>
              </a:pathLst>
            </a:custGeom>
            <a:solidFill>
              <a:srgbClr val="04D0CA">
                <a:alpha val="59999"/>
              </a:srgbClr>
            </a:solidFill>
          </p:spPr>
          <p:txBody>
            <a:bodyPr wrap="square" lIns="0" tIns="0" rIns="0" bIns="0" rtlCol="0"/>
            <a:lstStyle/>
            <a:p>
              <a:endParaRPr sz="1688"/>
            </a:p>
          </p:txBody>
        </p:sp>
        <p:sp>
          <p:nvSpPr>
            <p:cNvPr id="108" name="object 108"/>
            <p:cNvSpPr/>
            <p:nvPr/>
          </p:nvSpPr>
          <p:spPr>
            <a:xfrm>
              <a:off x="4751706" y="2452720"/>
              <a:ext cx="44450" cy="44450"/>
            </a:xfrm>
            <a:custGeom>
              <a:avLst/>
              <a:gdLst/>
              <a:ahLst/>
              <a:cxnLst/>
              <a:rect l="l" t="t" r="r" b="b"/>
              <a:pathLst>
                <a:path w="44450" h="44450">
                  <a:moveTo>
                    <a:pt x="43959" y="21979"/>
                  </a:moveTo>
                  <a:lnTo>
                    <a:pt x="30390" y="42286"/>
                  </a:lnTo>
                  <a:lnTo>
                    <a:pt x="27698" y="43401"/>
                  </a:lnTo>
                  <a:lnTo>
                    <a:pt x="24894" y="43959"/>
                  </a:lnTo>
                  <a:lnTo>
                    <a:pt x="21980" y="43959"/>
                  </a:lnTo>
                  <a:lnTo>
                    <a:pt x="19065" y="43959"/>
                  </a:lnTo>
                  <a:lnTo>
                    <a:pt x="6437" y="37521"/>
                  </a:lnTo>
                  <a:lnTo>
                    <a:pt x="4376" y="35460"/>
                  </a:lnTo>
                  <a:lnTo>
                    <a:pt x="2787" y="33083"/>
                  </a:lnTo>
                  <a:lnTo>
                    <a:pt x="1672" y="30390"/>
                  </a:lnTo>
                  <a:lnTo>
                    <a:pt x="557" y="27698"/>
                  </a:lnTo>
                  <a:lnTo>
                    <a:pt x="0" y="24894"/>
                  </a:lnTo>
                  <a:lnTo>
                    <a:pt x="0" y="21979"/>
                  </a:lnTo>
                  <a:lnTo>
                    <a:pt x="0" y="19064"/>
                  </a:lnTo>
                  <a:lnTo>
                    <a:pt x="557" y="16261"/>
                  </a:lnTo>
                  <a:lnTo>
                    <a:pt x="1672" y="13568"/>
                  </a:lnTo>
                  <a:lnTo>
                    <a:pt x="2788" y="10875"/>
                  </a:lnTo>
                  <a:lnTo>
                    <a:pt x="4376" y="8498"/>
                  </a:lnTo>
                  <a:lnTo>
                    <a:pt x="6437" y="6437"/>
                  </a:lnTo>
                  <a:lnTo>
                    <a:pt x="8498" y="4376"/>
                  </a:lnTo>
                  <a:lnTo>
                    <a:pt x="10875" y="2788"/>
                  </a:lnTo>
                  <a:lnTo>
                    <a:pt x="13568" y="1672"/>
                  </a:lnTo>
                  <a:lnTo>
                    <a:pt x="16261" y="557"/>
                  </a:lnTo>
                  <a:lnTo>
                    <a:pt x="19065" y="0"/>
                  </a:lnTo>
                  <a:lnTo>
                    <a:pt x="21980" y="0"/>
                  </a:lnTo>
                  <a:lnTo>
                    <a:pt x="24894" y="0"/>
                  </a:lnTo>
                  <a:lnTo>
                    <a:pt x="42286" y="13568"/>
                  </a:lnTo>
                  <a:lnTo>
                    <a:pt x="43401" y="16261"/>
                  </a:lnTo>
                  <a:lnTo>
                    <a:pt x="43959" y="19064"/>
                  </a:lnTo>
                  <a:lnTo>
                    <a:pt x="43959" y="21979"/>
                  </a:lnTo>
                  <a:close/>
                </a:path>
              </a:pathLst>
            </a:custGeom>
            <a:ln w="9524">
              <a:solidFill>
                <a:srgbClr val="00908B"/>
              </a:solidFill>
            </a:ln>
          </p:spPr>
          <p:txBody>
            <a:bodyPr wrap="square" lIns="0" tIns="0" rIns="0" bIns="0" rtlCol="0"/>
            <a:lstStyle/>
            <a:p>
              <a:endParaRPr sz="1688"/>
            </a:p>
          </p:txBody>
        </p:sp>
        <p:pic>
          <p:nvPicPr>
            <p:cNvPr id="109" name="object 109"/>
            <p:cNvPicPr/>
            <p:nvPr/>
          </p:nvPicPr>
          <p:blipFill>
            <a:blip r:embed="rId7" cstate="print"/>
            <a:stretch>
              <a:fillRect/>
            </a:stretch>
          </p:blipFill>
          <p:spPr>
            <a:xfrm>
              <a:off x="2848752" y="1223962"/>
              <a:ext cx="386609" cy="462347"/>
            </a:xfrm>
            <a:prstGeom prst="rect">
              <a:avLst/>
            </a:prstGeom>
          </p:spPr>
        </p:pic>
        <p:pic>
          <p:nvPicPr>
            <p:cNvPr id="110" name="object 110"/>
            <p:cNvPicPr/>
            <p:nvPr/>
          </p:nvPicPr>
          <p:blipFill>
            <a:blip r:embed="rId8" cstate="print"/>
            <a:stretch>
              <a:fillRect/>
            </a:stretch>
          </p:blipFill>
          <p:spPr>
            <a:xfrm>
              <a:off x="654964" y="2456283"/>
              <a:ext cx="480871" cy="79578"/>
            </a:xfrm>
            <a:prstGeom prst="rect">
              <a:avLst/>
            </a:prstGeom>
          </p:spPr>
        </p:pic>
        <p:pic>
          <p:nvPicPr>
            <p:cNvPr id="111" name="object 111"/>
            <p:cNvPicPr/>
            <p:nvPr/>
          </p:nvPicPr>
          <p:blipFill>
            <a:blip r:embed="rId9" cstate="print"/>
            <a:stretch>
              <a:fillRect/>
            </a:stretch>
          </p:blipFill>
          <p:spPr>
            <a:xfrm>
              <a:off x="533399" y="2441841"/>
              <a:ext cx="93442" cy="93442"/>
            </a:xfrm>
            <a:prstGeom prst="rect">
              <a:avLst/>
            </a:prstGeom>
          </p:spPr>
        </p:pic>
      </p:grpSp>
      <p:sp>
        <p:nvSpPr>
          <p:cNvPr id="112" name="object 112"/>
          <p:cNvSpPr txBox="1"/>
          <p:nvPr/>
        </p:nvSpPr>
        <p:spPr>
          <a:xfrm>
            <a:off x="3946736" y="2300883"/>
            <a:ext cx="1131689" cy="108837"/>
          </a:xfrm>
          <a:prstGeom prst="rect">
            <a:avLst/>
          </a:prstGeom>
        </p:spPr>
        <p:txBody>
          <a:bodyPr vert="horz" wrap="square" lIns="0" tIns="14883" rIns="0" bIns="0" rtlCol="0">
            <a:spAutoFit/>
          </a:bodyPr>
          <a:lstStyle/>
          <a:p>
            <a:pPr marL="35719">
              <a:spcBef>
                <a:spcPts val="117"/>
              </a:spcBef>
            </a:pPr>
            <a:r>
              <a:rPr sz="914" spc="-274" baseline="4273" dirty="0">
                <a:latin typeface="Arial MT"/>
                <a:cs typeface="Arial MT"/>
              </a:rPr>
              <a:t>©</a:t>
            </a:r>
            <a:r>
              <a:rPr sz="609" spc="-183" dirty="0">
                <a:solidFill>
                  <a:srgbClr val="FFFFFF"/>
                </a:solidFill>
                <a:latin typeface="Arial MT"/>
                <a:cs typeface="Arial MT"/>
              </a:rPr>
              <a:t>©</a:t>
            </a:r>
            <a:r>
              <a:rPr sz="609" spc="-61" dirty="0">
                <a:solidFill>
                  <a:srgbClr val="FFFFFF"/>
                </a:solidFill>
                <a:latin typeface="Arial MT"/>
                <a:cs typeface="Arial MT"/>
              </a:rPr>
              <a:t> </a:t>
            </a:r>
            <a:r>
              <a:rPr sz="914" spc="-238" baseline="4273" dirty="0">
                <a:latin typeface="Arial MT"/>
                <a:cs typeface="Arial MT"/>
              </a:rPr>
              <a:t>2</a:t>
            </a:r>
            <a:r>
              <a:rPr sz="609" spc="-159" dirty="0">
                <a:solidFill>
                  <a:srgbClr val="FFFFFF"/>
                </a:solidFill>
                <a:latin typeface="Arial MT"/>
                <a:cs typeface="Arial MT"/>
              </a:rPr>
              <a:t>2</a:t>
            </a:r>
            <a:r>
              <a:rPr sz="914" spc="-238" baseline="4273" dirty="0">
                <a:latin typeface="Arial MT"/>
                <a:cs typeface="Arial MT"/>
              </a:rPr>
              <a:t>0</a:t>
            </a:r>
            <a:r>
              <a:rPr sz="609" spc="-159" dirty="0">
                <a:solidFill>
                  <a:srgbClr val="FFFFFF"/>
                </a:solidFill>
                <a:latin typeface="Arial MT"/>
                <a:cs typeface="Arial MT"/>
              </a:rPr>
              <a:t>0</a:t>
            </a:r>
            <a:r>
              <a:rPr sz="914" spc="-238" baseline="4273" dirty="0">
                <a:latin typeface="Arial MT"/>
                <a:cs typeface="Arial MT"/>
              </a:rPr>
              <a:t>2</a:t>
            </a:r>
            <a:r>
              <a:rPr sz="609" spc="-159" dirty="0">
                <a:solidFill>
                  <a:srgbClr val="FFFFFF"/>
                </a:solidFill>
                <a:latin typeface="Arial MT"/>
                <a:cs typeface="Arial MT"/>
              </a:rPr>
              <a:t>2</a:t>
            </a:r>
            <a:r>
              <a:rPr sz="914" spc="-238" baseline="4273" dirty="0">
                <a:latin typeface="Arial MT"/>
                <a:cs typeface="Arial MT"/>
              </a:rPr>
              <a:t>4</a:t>
            </a:r>
            <a:r>
              <a:rPr sz="609" spc="-159" dirty="0">
                <a:solidFill>
                  <a:srgbClr val="FFFFFF"/>
                </a:solidFill>
                <a:latin typeface="Arial MT"/>
                <a:cs typeface="Arial MT"/>
              </a:rPr>
              <a:t>4</a:t>
            </a:r>
            <a:r>
              <a:rPr sz="609" spc="-141" dirty="0">
                <a:solidFill>
                  <a:srgbClr val="FFFFFF"/>
                </a:solidFill>
                <a:latin typeface="Arial MT"/>
                <a:cs typeface="Arial MT"/>
              </a:rPr>
              <a:t> </a:t>
            </a:r>
            <a:r>
              <a:rPr sz="914" spc="-196" baseline="4273" dirty="0">
                <a:latin typeface="Arial MT"/>
                <a:cs typeface="Arial MT"/>
              </a:rPr>
              <a:t>M</a:t>
            </a:r>
            <a:r>
              <a:rPr sz="609" spc="-131" dirty="0">
                <a:solidFill>
                  <a:srgbClr val="FFFFFF"/>
                </a:solidFill>
                <a:latin typeface="Arial MT"/>
                <a:cs typeface="Arial MT"/>
              </a:rPr>
              <a:t>M</a:t>
            </a:r>
            <a:r>
              <a:rPr sz="914" spc="-196" baseline="4273" dirty="0">
                <a:latin typeface="Arial MT"/>
                <a:cs typeface="Arial MT"/>
              </a:rPr>
              <a:t>i</a:t>
            </a:r>
            <a:r>
              <a:rPr sz="609" spc="-131" dirty="0">
                <a:solidFill>
                  <a:srgbClr val="FFFFFF"/>
                </a:solidFill>
                <a:latin typeface="Arial MT"/>
                <a:cs typeface="Arial MT"/>
              </a:rPr>
              <a:t>i</a:t>
            </a:r>
            <a:r>
              <a:rPr sz="914" spc="-196" baseline="4273" dirty="0">
                <a:latin typeface="Arial MT"/>
                <a:cs typeface="Arial MT"/>
              </a:rPr>
              <a:t>c</a:t>
            </a:r>
            <a:r>
              <a:rPr sz="609" spc="-131" dirty="0">
                <a:solidFill>
                  <a:srgbClr val="FFFFFF"/>
                </a:solidFill>
                <a:latin typeface="Arial MT"/>
                <a:cs typeface="Arial MT"/>
              </a:rPr>
              <a:t>c</a:t>
            </a:r>
            <a:r>
              <a:rPr sz="914" spc="-196" baseline="4273" dirty="0">
                <a:latin typeface="Arial MT"/>
                <a:cs typeface="Arial MT"/>
              </a:rPr>
              <a:t>r</a:t>
            </a:r>
            <a:r>
              <a:rPr sz="609" spc="-131" dirty="0">
                <a:solidFill>
                  <a:srgbClr val="FFFFFF"/>
                </a:solidFill>
                <a:latin typeface="Arial MT"/>
                <a:cs typeface="Arial MT"/>
              </a:rPr>
              <a:t>r</a:t>
            </a:r>
            <a:r>
              <a:rPr sz="914" spc="-196" baseline="4273" dirty="0">
                <a:latin typeface="Arial MT"/>
                <a:cs typeface="Arial MT"/>
              </a:rPr>
              <a:t>o</a:t>
            </a:r>
            <a:r>
              <a:rPr sz="609" spc="-131" dirty="0">
                <a:solidFill>
                  <a:srgbClr val="FFFFFF"/>
                </a:solidFill>
                <a:latin typeface="Arial MT"/>
                <a:cs typeface="Arial MT"/>
              </a:rPr>
              <a:t>o</a:t>
            </a:r>
            <a:r>
              <a:rPr sz="914" spc="-196" baseline="4273" dirty="0">
                <a:latin typeface="Arial MT"/>
                <a:cs typeface="Arial MT"/>
              </a:rPr>
              <a:t>s</a:t>
            </a:r>
            <a:r>
              <a:rPr sz="609" spc="-131" dirty="0">
                <a:solidFill>
                  <a:srgbClr val="FFFFFF"/>
                </a:solidFill>
                <a:latin typeface="Arial MT"/>
                <a:cs typeface="Arial MT"/>
              </a:rPr>
              <a:t>s</a:t>
            </a:r>
            <a:r>
              <a:rPr sz="914" spc="-196" baseline="4273" dirty="0">
                <a:latin typeface="Arial MT"/>
                <a:cs typeface="Arial MT"/>
              </a:rPr>
              <a:t>o</a:t>
            </a:r>
            <a:r>
              <a:rPr sz="609" spc="-131" dirty="0">
                <a:solidFill>
                  <a:srgbClr val="FFFFFF"/>
                </a:solidFill>
                <a:latin typeface="Arial MT"/>
                <a:cs typeface="Arial MT"/>
              </a:rPr>
              <a:t>o</a:t>
            </a:r>
            <a:r>
              <a:rPr sz="914" spc="-196" baseline="4273" dirty="0">
                <a:latin typeface="Arial MT"/>
                <a:cs typeface="Arial MT"/>
              </a:rPr>
              <a:t>f</a:t>
            </a:r>
            <a:r>
              <a:rPr sz="609" spc="-131" dirty="0">
                <a:solidFill>
                  <a:srgbClr val="FFFFFF"/>
                </a:solidFill>
                <a:latin typeface="Arial MT"/>
                <a:cs typeface="Arial MT"/>
              </a:rPr>
              <a:t>f</a:t>
            </a:r>
            <a:r>
              <a:rPr sz="914" spc="-196" baseline="4273" dirty="0">
                <a:latin typeface="Arial MT"/>
                <a:cs typeface="Arial MT"/>
              </a:rPr>
              <a:t>t</a:t>
            </a:r>
            <a:r>
              <a:rPr sz="609" spc="-131" dirty="0">
                <a:solidFill>
                  <a:srgbClr val="FFFFFF"/>
                </a:solidFill>
                <a:latin typeface="Arial MT"/>
                <a:cs typeface="Arial MT"/>
              </a:rPr>
              <a:t>t</a:t>
            </a:r>
            <a:r>
              <a:rPr sz="609" spc="-56" dirty="0">
                <a:solidFill>
                  <a:srgbClr val="FFFFFF"/>
                </a:solidFill>
                <a:latin typeface="Arial MT"/>
                <a:cs typeface="Arial MT"/>
              </a:rPr>
              <a:t> </a:t>
            </a:r>
            <a:r>
              <a:rPr sz="914" spc="-211" baseline="4273" dirty="0">
                <a:latin typeface="Arial MT"/>
                <a:cs typeface="Arial MT"/>
              </a:rPr>
              <a:t>C</a:t>
            </a:r>
            <a:r>
              <a:rPr sz="609" spc="-141" dirty="0">
                <a:solidFill>
                  <a:srgbClr val="FFFFFF"/>
                </a:solidFill>
                <a:latin typeface="Arial MT"/>
                <a:cs typeface="Arial MT"/>
              </a:rPr>
              <a:t>C</a:t>
            </a:r>
            <a:r>
              <a:rPr sz="914" spc="-211" baseline="4273" dirty="0">
                <a:latin typeface="Arial MT"/>
                <a:cs typeface="Arial MT"/>
              </a:rPr>
              <a:t>o</a:t>
            </a:r>
            <a:r>
              <a:rPr sz="609" spc="-141" dirty="0">
                <a:solidFill>
                  <a:srgbClr val="FFFFFF"/>
                </a:solidFill>
                <a:latin typeface="Arial MT"/>
                <a:cs typeface="Arial MT"/>
              </a:rPr>
              <a:t>o</a:t>
            </a:r>
            <a:r>
              <a:rPr sz="914" spc="-211" baseline="4273" dirty="0">
                <a:latin typeface="Arial MT"/>
                <a:cs typeface="Arial MT"/>
              </a:rPr>
              <a:t>r</a:t>
            </a:r>
            <a:r>
              <a:rPr sz="609" spc="-141" dirty="0">
                <a:solidFill>
                  <a:srgbClr val="FFFFFF"/>
                </a:solidFill>
                <a:latin typeface="Arial MT"/>
                <a:cs typeface="Arial MT"/>
              </a:rPr>
              <a:t>r</a:t>
            </a:r>
            <a:r>
              <a:rPr sz="914" spc="-211" baseline="4273" dirty="0">
                <a:latin typeface="Arial MT"/>
                <a:cs typeface="Arial MT"/>
              </a:rPr>
              <a:t>p</a:t>
            </a:r>
            <a:r>
              <a:rPr sz="609" spc="-141" dirty="0">
                <a:solidFill>
                  <a:srgbClr val="FFFFFF"/>
                </a:solidFill>
                <a:latin typeface="Arial MT"/>
                <a:cs typeface="Arial MT"/>
              </a:rPr>
              <a:t>p</a:t>
            </a:r>
            <a:r>
              <a:rPr sz="914" spc="-211" baseline="4273" dirty="0">
                <a:latin typeface="Arial MT"/>
                <a:cs typeface="Arial MT"/>
              </a:rPr>
              <a:t>o</a:t>
            </a:r>
            <a:r>
              <a:rPr sz="609" spc="-141" dirty="0">
                <a:solidFill>
                  <a:srgbClr val="FFFFFF"/>
                </a:solidFill>
                <a:latin typeface="Arial MT"/>
                <a:cs typeface="Arial MT"/>
              </a:rPr>
              <a:t>o</a:t>
            </a:r>
            <a:r>
              <a:rPr sz="914" spc="-211" baseline="4273" dirty="0">
                <a:latin typeface="Arial MT"/>
                <a:cs typeface="Arial MT"/>
              </a:rPr>
              <a:t>r</a:t>
            </a:r>
            <a:r>
              <a:rPr sz="609" spc="-141" dirty="0">
                <a:solidFill>
                  <a:srgbClr val="FFFFFF"/>
                </a:solidFill>
                <a:latin typeface="Arial MT"/>
                <a:cs typeface="Arial MT"/>
              </a:rPr>
              <a:t>r</a:t>
            </a:r>
            <a:r>
              <a:rPr sz="914" spc="-211" baseline="4273" dirty="0">
                <a:latin typeface="Arial MT"/>
                <a:cs typeface="Arial MT"/>
              </a:rPr>
              <a:t>a</a:t>
            </a:r>
            <a:r>
              <a:rPr sz="609" spc="-141" dirty="0">
                <a:solidFill>
                  <a:srgbClr val="FFFFFF"/>
                </a:solidFill>
                <a:latin typeface="Arial MT"/>
                <a:cs typeface="Arial MT"/>
              </a:rPr>
              <a:t>a</a:t>
            </a:r>
            <a:r>
              <a:rPr sz="914" spc="-211" baseline="4273" dirty="0">
                <a:latin typeface="Arial MT"/>
                <a:cs typeface="Arial MT"/>
              </a:rPr>
              <a:t>t</a:t>
            </a:r>
            <a:r>
              <a:rPr sz="609" spc="-141" dirty="0">
                <a:solidFill>
                  <a:srgbClr val="FFFFFF"/>
                </a:solidFill>
                <a:latin typeface="Arial MT"/>
                <a:cs typeface="Arial MT"/>
              </a:rPr>
              <a:t>t</a:t>
            </a:r>
            <a:r>
              <a:rPr sz="914" spc="-211" baseline="4273" dirty="0">
                <a:latin typeface="Arial MT"/>
                <a:cs typeface="Arial MT"/>
              </a:rPr>
              <a:t>i</a:t>
            </a:r>
            <a:r>
              <a:rPr sz="609" spc="-141" dirty="0">
                <a:solidFill>
                  <a:srgbClr val="FFFFFF"/>
                </a:solidFill>
                <a:latin typeface="Arial MT"/>
                <a:cs typeface="Arial MT"/>
              </a:rPr>
              <a:t>i</a:t>
            </a:r>
            <a:r>
              <a:rPr sz="914" spc="-211" baseline="4273" dirty="0">
                <a:latin typeface="Arial MT"/>
                <a:cs typeface="Arial MT"/>
              </a:rPr>
              <a:t>o</a:t>
            </a:r>
            <a:r>
              <a:rPr sz="609" spc="-141" dirty="0">
                <a:solidFill>
                  <a:srgbClr val="FFFFFF"/>
                </a:solidFill>
                <a:latin typeface="Arial MT"/>
                <a:cs typeface="Arial MT"/>
              </a:rPr>
              <a:t>o</a:t>
            </a:r>
            <a:r>
              <a:rPr sz="914" spc="-211" baseline="4273" dirty="0">
                <a:latin typeface="Arial MT"/>
                <a:cs typeface="Arial MT"/>
              </a:rPr>
              <a:t>n</a:t>
            </a:r>
            <a:r>
              <a:rPr sz="609" spc="-141" dirty="0">
                <a:solidFill>
                  <a:srgbClr val="FFFFFF"/>
                </a:solidFill>
                <a:latin typeface="Arial MT"/>
                <a:cs typeface="Arial MT"/>
              </a:rPr>
              <a:t>n</a:t>
            </a:r>
            <a:endParaRPr sz="609">
              <a:latin typeface="Arial MT"/>
              <a:cs typeface="Arial MT"/>
            </a:endParaRPr>
          </a:p>
        </p:txBody>
      </p:sp>
      <p:sp>
        <p:nvSpPr>
          <p:cNvPr id="113" name="object 113"/>
          <p:cNvSpPr txBox="1"/>
          <p:nvPr/>
        </p:nvSpPr>
        <p:spPr>
          <a:xfrm>
            <a:off x="534572" y="2977015"/>
            <a:ext cx="82153" cy="1456978"/>
          </a:xfrm>
          <a:prstGeom prst="rect">
            <a:avLst/>
          </a:prstGeom>
        </p:spPr>
        <p:txBody>
          <a:bodyPr vert="horz" wrap="square" lIns="0" tIns="85130" rIns="0" bIns="0" rtlCol="0">
            <a:spAutoFit/>
          </a:bodyPr>
          <a:lstStyle/>
          <a:p>
            <a:pPr marL="11906">
              <a:spcBef>
                <a:spcPts val="670"/>
              </a:spcBef>
            </a:pPr>
            <a:r>
              <a:rPr sz="844" dirty="0">
                <a:solidFill>
                  <a:srgbClr val="FFFFFF"/>
                </a:solidFill>
                <a:latin typeface="Segoe UI"/>
                <a:cs typeface="Segoe UI"/>
              </a:rPr>
              <a:t>1</a:t>
            </a:r>
            <a:endParaRPr sz="844">
              <a:latin typeface="Segoe UI"/>
              <a:cs typeface="Segoe UI"/>
            </a:endParaRPr>
          </a:p>
          <a:p>
            <a:pPr marL="11906">
              <a:spcBef>
                <a:spcPts val="581"/>
              </a:spcBef>
            </a:pPr>
            <a:r>
              <a:rPr sz="844" dirty="0">
                <a:solidFill>
                  <a:srgbClr val="FFFFFF"/>
                </a:solidFill>
                <a:latin typeface="Segoe UI"/>
                <a:cs typeface="Segoe UI"/>
              </a:rPr>
              <a:t>2</a:t>
            </a:r>
            <a:endParaRPr sz="844">
              <a:latin typeface="Segoe UI"/>
              <a:cs typeface="Segoe UI"/>
            </a:endParaRPr>
          </a:p>
          <a:p>
            <a:pPr marL="11906">
              <a:spcBef>
                <a:spcPts val="577"/>
              </a:spcBef>
            </a:pPr>
            <a:r>
              <a:rPr sz="844" dirty="0">
                <a:solidFill>
                  <a:srgbClr val="FFFFFF"/>
                </a:solidFill>
                <a:latin typeface="Segoe UI"/>
                <a:cs typeface="Segoe UI"/>
              </a:rPr>
              <a:t>3</a:t>
            </a:r>
            <a:endParaRPr sz="844">
              <a:latin typeface="Segoe UI"/>
              <a:cs typeface="Segoe UI"/>
            </a:endParaRPr>
          </a:p>
          <a:p>
            <a:pPr marL="11906">
              <a:spcBef>
                <a:spcPts val="581"/>
              </a:spcBef>
            </a:pPr>
            <a:r>
              <a:rPr sz="844" dirty="0">
                <a:solidFill>
                  <a:srgbClr val="FFFFFF"/>
                </a:solidFill>
                <a:latin typeface="Segoe UI"/>
                <a:cs typeface="Segoe UI"/>
              </a:rPr>
              <a:t>4</a:t>
            </a:r>
            <a:endParaRPr sz="844">
              <a:latin typeface="Segoe UI"/>
              <a:cs typeface="Segoe UI"/>
            </a:endParaRPr>
          </a:p>
          <a:p>
            <a:pPr marL="11906">
              <a:spcBef>
                <a:spcPts val="577"/>
              </a:spcBef>
            </a:pPr>
            <a:r>
              <a:rPr sz="844" dirty="0">
                <a:solidFill>
                  <a:srgbClr val="FFFFFF"/>
                </a:solidFill>
                <a:latin typeface="Segoe UI"/>
                <a:cs typeface="Segoe UI"/>
              </a:rPr>
              <a:t>5</a:t>
            </a:r>
            <a:endParaRPr sz="844">
              <a:latin typeface="Segoe UI"/>
              <a:cs typeface="Segoe UI"/>
            </a:endParaRPr>
          </a:p>
          <a:p>
            <a:pPr marL="11906">
              <a:spcBef>
                <a:spcPts val="581"/>
              </a:spcBef>
            </a:pPr>
            <a:r>
              <a:rPr sz="844" dirty="0">
                <a:solidFill>
                  <a:srgbClr val="FFFFFF"/>
                </a:solidFill>
                <a:latin typeface="Segoe UI"/>
                <a:cs typeface="Segoe UI"/>
              </a:rPr>
              <a:t>6</a:t>
            </a:r>
            <a:endParaRPr sz="844">
              <a:latin typeface="Segoe UI"/>
              <a:cs typeface="Segoe UI"/>
            </a:endParaRPr>
          </a:p>
          <a:p>
            <a:pPr marL="11906">
              <a:spcBef>
                <a:spcPts val="577"/>
              </a:spcBef>
            </a:pPr>
            <a:r>
              <a:rPr sz="844" dirty="0">
                <a:solidFill>
                  <a:srgbClr val="FFFFFF"/>
                </a:solidFill>
                <a:latin typeface="Segoe UI"/>
                <a:cs typeface="Segoe UI"/>
              </a:rPr>
              <a:t>7</a:t>
            </a:r>
            <a:endParaRPr sz="844">
              <a:latin typeface="Segoe UI"/>
              <a:cs typeface="Segoe UI"/>
            </a:endParaRPr>
          </a:p>
        </p:txBody>
      </p:sp>
      <p:sp>
        <p:nvSpPr>
          <p:cNvPr id="114" name="object 114"/>
          <p:cNvSpPr/>
          <p:nvPr/>
        </p:nvSpPr>
        <p:spPr>
          <a:xfrm>
            <a:off x="684610" y="3054423"/>
            <a:ext cx="3624262" cy="142875"/>
          </a:xfrm>
          <a:custGeom>
            <a:avLst/>
            <a:gdLst/>
            <a:ahLst/>
            <a:cxnLst/>
            <a:rect l="l" t="t" r="r" b="b"/>
            <a:pathLst>
              <a:path w="3865879" h="152400">
                <a:moveTo>
                  <a:pt x="3865809" y="152399"/>
                </a:moveTo>
                <a:lnTo>
                  <a:pt x="0" y="152399"/>
                </a:lnTo>
                <a:lnTo>
                  <a:pt x="0" y="0"/>
                </a:lnTo>
                <a:lnTo>
                  <a:pt x="3865809" y="0"/>
                </a:lnTo>
                <a:lnTo>
                  <a:pt x="3865809" y="152399"/>
                </a:lnTo>
                <a:close/>
              </a:path>
            </a:pathLst>
          </a:custGeom>
          <a:solidFill>
            <a:srgbClr val="3CCFCB"/>
          </a:solidFill>
        </p:spPr>
        <p:txBody>
          <a:bodyPr wrap="square" lIns="0" tIns="0" rIns="0" bIns="0" rtlCol="0"/>
          <a:lstStyle/>
          <a:p>
            <a:endParaRPr sz="1688"/>
          </a:p>
        </p:txBody>
      </p:sp>
      <p:sp>
        <p:nvSpPr>
          <p:cNvPr id="115" name="object 115"/>
          <p:cNvSpPr/>
          <p:nvPr/>
        </p:nvSpPr>
        <p:spPr>
          <a:xfrm>
            <a:off x="684610" y="3458608"/>
            <a:ext cx="3723084" cy="142875"/>
          </a:xfrm>
          <a:custGeom>
            <a:avLst/>
            <a:gdLst/>
            <a:ahLst/>
            <a:cxnLst/>
            <a:rect l="l" t="t" r="r" b="b"/>
            <a:pathLst>
              <a:path w="3971290" h="152400">
                <a:moveTo>
                  <a:pt x="3971035" y="152399"/>
                </a:moveTo>
                <a:lnTo>
                  <a:pt x="0" y="152399"/>
                </a:lnTo>
                <a:lnTo>
                  <a:pt x="0" y="0"/>
                </a:lnTo>
                <a:lnTo>
                  <a:pt x="3971035" y="0"/>
                </a:lnTo>
                <a:lnTo>
                  <a:pt x="3971035" y="152399"/>
                </a:lnTo>
                <a:close/>
              </a:path>
            </a:pathLst>
          </a:custGeom>
          <a:solidFill>
            <a:srgbClr val="33CFCA"/>
          </a:solidFill>
        </p:spPr>
        <p:txBody>
          <a:bodyPr wrap="square" lIns="0" tIns="0" rIns="0" bIns="0" rtlCol="0"/>
          <a:lstStyle/>
          <a:p>
            <a:endParaRPr sz="1688"/>
          </a:p>
        </p:txBody>
      </p:sp>
      <p:sp>
        <p:nvSpPr>
          <p:cNvPr id="116" name="object 116"/>
          <p:cNvSpPr/>
          <p:nvPr/>
        </p:nvSpPr>
        <p:spPr>
          <a:xfrm>
            <a:off x="684610" y="3660701"/>
            <a:ext cx="3917752" cy="142875"/>
          </a:xfrm>
          <a:custGeom>
            <a:avLst/>
            <a:gdLst/>
            <a:ahLst/>
            <a:cxnLst/>
            <a:rect l="l" t="t" r="r" b="b"/>
            <a:pathLst>
              <a:path w="4178935" h="152400">
                <a:moveTo>
                  <a:pt x="4178332" y="152399"/>
                </a:moveTo>
                <a:lnTo>
                  <a:pt x="0" y="152399"/>
                </a:lnTo>
                <a:lnTo>
                  <a:pt x="0" y="0"/>
                </a:lnTo>
                <a:lnTo>
                  <a:pt x="4178332" y="0"/>
                </a:lnTo>
                <a:lnTo>
                  <a:pt x="4178332" y="152399"/>
                </a:lnTo>
                <a:close/>
              </a:path>
            </a:pathLst>
          </a:custGeom>
          <a:solidFill>
            <a:srgbClr val="21CFCA"/>
          </a:solidFill>
        </p:spPr>
        <p:txBody>
          <a:bodyPr wrap="square" lIns="0" tIns="0" rIns="0" bIns="0" rtlCol="0"/>
          <a:lstStyle/>
          <a:p>
            <a:endParaRPr sz="1688"/>
          </a:p>
        </p:txBody>
      </p:sp>
      <p:sp>
        <p:nvSpPr>
          <p:cNvPr id="117" name="object 117"/>
          <p:cNvSpPr/>
          <p:nvPr/>
        </p:nvSpPr>
        <p:spPr>
          <a:xfrm>
            <a:off x="684610" y="3862794"/>
            <a:ext cx="3477220" cy="142875"/>
          </a:xfrm>
          <a:custGeom>
            <a:avLst/>
            <a:gdLst/>
            <a:ahLst/>
            <a:cxnLst/>
            <a:rect l="l" t="t" r="r" b="b"/>
            <a:pathLst>
              <a:path w="3709035" h="152400">
                <a:moveTo>
                  <a:pt x="3708700" y="152399"/>
                </a:moveTo>
                <a:lnTo>
                  <a:pt x="0" y="152399"/>
                </a:lnTo>
                <a:lnTo>
                  <a:pt x="0" y="0"/>
                </a:lnTo>
                <a:lnTo>
                  <a:pt x="3708700" y="0"/>
                </a:lnTo>
                <a:lnTo>
                  <a:pt x="3708700" y="152399"/>
                </a:lnTo>
                <a:close/>
              </a:path>
            </a:pathLst>
          </a:custGeom>
          <a:solidFill>
            <a:srgbClr val="49CFCB"/>
          </a:solidFill>
        </p:spPr>
        <p:txBody>
          <a:bodyPr wrap="square" lIns="0" tIns="0" rIns="0" bIns="0" rtlCol="0"/>
          <a:lstStyle/>
          <a:p>
            <a:endParaRPr sz="1688"/>
          </a:p>
        </p:txBody>
      </p:sp>
      <p:sp>
        <p:nvSpPr>
          <p:cNvPr id="118" name="object 118"/>
          <p:cNvSpPr/>
          <p:nvPr/>
        </p:nvSpPr>
        <p:spPr>
          <a:xfrm>
            <a:off x="684609" y="4064887"/>
            <a:ext cx="3557588" cy="142875"/>
          </a:xfrm>
          <a:custGeom>
            <a:avLst/>
            <a:gdLst/>
            <a:ahLst/>
            <a:cxnLst/>
            <a:rect l="l" t="t" r="r" b="b"/>
            <a:pathLst>
              <a:path w="3794760" h="152400">
                <a:moveTo>
                  <a:pt x="3794472" y="152399"/>
                </a:moveTo>
                <a:lnTo>
                  <a:pt x="0" y="152399"/>
                </a:lnTo>
                <a:lnTo>
                  <a:pt x="0" y="0"/>
                </a:lnTo>
                <a:lnTo>
                  <a:pt x="3794472" y="0"/>
                </a:lnTo>
                <a:lnTo>
                  <a:pt x="3794472" y="152399"/>
                </a:lnTo>
                <a:close/>
              </a:path>
            </a:pathLst>
          </a:custGeom>
          <a:solidFill>
            <a:srgbClr val="41CFCB"/>
          </a:solidFill>
        </p:spPr>
        <p:txBody>
          <a:bodyPr wrap="square" lIns="0" tIns="0" rIns="0" bIns="0" rtlCol="0"/>
          <a:lstStyle/>
          <a:p>
            <a:endParaRPr sz="1688"/>
          </a:p>
        </p:txBody>
      </p:sp>
      <p:sp>
        <p:nvSpPr>
          <p:cNvPr id="119" name="object 119"/>
          <p:cNvSpPr/>
          <p:nvPr/>
        </p:nvSpPr>
        <p:spPr>
          <a:xfrm>
            <a:off x="684609" y="4266980"/>
            <a:ext cx="3690938" cy="142875"/>
          </a:xfrm>
          <a:custGeom>
            <a:avLst/>
            <a:gdLst/>
            <a:ahLst/>
            <a:cxnLst/>
            <a:rect l="l" t="t" r="r" b="b"/>
            <a:pathLst>
              <a:path w="3937000" h="152400">
                <a:moveTo>
                  <a:pt x="3936530" y="152399"/>
                </a:moveTo>
                <a:lnTo>
                  <a:pt x="0" y="152399"/>
                </a:lnTo>
                <a:lnTo>
                  <a:pt x="0" y="0"/>
                </a:lnTo>
                <a:lnTo>
                  <a:pt x="3936530" y="0"/>
                </a:lnTo>
                <a:lnTo>
                  <a:pt x="3936530" y="152399"/>
                </a:lnTo>
                <a:close/>
              </a:path>
            </a:pathLst>
          </a:custGeom>
          <a:solidFill>
            <a:srgbClr val="36CFCA"/>
          </a:solidFill>
        </p:spPr>
        <p:txBody>
          <a:bodyPr wrap="square" lIns="0" tIns="0" rIns="0" bIns="0" rtlCol="0"/>
          <a:lstStyle/>
          <a:p>
            <a:endParaRPr sz="1688"/>
          </a:p>
        </p:txBody>
      </p:sp>
      <p:sp>
        <p:nvSpPr>
          <p:cNvPr id="120" name="object 120"/>
          <p:cNvSpPr txBox="1"/>
          <p:nvPr/>
        </p:nvSpPr>
        <p:spPr>
          <a:xfrm>
            <a:off x="4368346" y="3044331"/>
            <a:ext cx="316706"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1.76M</a:t>
            </a:r>
            <a:endParaRPr sz="844">
              <a:latin typeface="Segoe UI"/>
              <a:cs typeface="Segoe UI"/>
            </a:endParaRPr>
          </a:p>
        </p:txBody>
      </p:sp>
      <p:sp>
        <p:nvSpPr>
          <p:cNvPr id="121" name="object 121"/>
          <p:cNvSpPr txBox="1"/>
          <p:nvPr/>
        </p:nvSpPr>
        <p:spPr>
          <a:xfrm>
            <a:off x="684610" y="3256516"/>
            <a:ext cx="4245173" cy="131711"/>
          </a:xfrm>
          <a:prstGeom prst="rect">
            <a:avLst/>
          </a:prstGeom>
          <a:solidFill>
            <a:srgbClr val="04D0CA"/>
          </a:solidFill>
        </p:spPr>
        <p:txBody>
          <a:bodyPr vert="horz" wrap="square" lIns="0" tIns="1786" rIns="0" bIns="0" rtlCol="0">
            <a:spAutoFit/>
          </a:bodyPr>
          <a:lstStyle/>
          <a:p>
            <a:pPr marR="63698" algn="r">
              <a:spcBef>
                <a:spcPts val="14"/>
              </a:spcBef>
            </a:pPr>
            <a:r>
              <a:rPr sz="844" dirty="0">
                <a:solidFill>
                  <a:srgbClr val="FFFFFF"/>
                </a:solidFill>
                <a:latin typeface="Segoe UI"/>
                <a:cs typeface="Segoe UI"/>
              </a:rPr>
              <a:t>2.06M</a:t>
            </a:r>
            <a:endParaRPr sz="844">
              <a:latin typeface="Segoe UI"/>
              <a:cs typeface="Segoe UI"/>
            </a:endParaRPr>
          </a:p>
        </p:txBody>
      </p:sp>
      <p:sp>
        <p:nvSpPr>
          <p:cNvPr id="122" name="object 122"/>
          <p:cNvSpPr txBox="1"/>
          <p:nvPr/>
        </p:nvSpPr>
        <p:spPr>
          <a:xfrm>
            <a:off x="4466995" y="3448517"/>
            <a:ext cx="316706"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1.80M</a:t>
            </a:r>
            <a:endParaRPr sz="844">
              <a:latin typeface="Segoe UI"/>
              <a:cs typeface="Segoe UI"/>
            </a:endParaRPr>
          </a:p>
        </p:txBody>
      </p:sp>
      <p:sp>
        <p:nvSpPr>
          <p:cNvPr id="123" name="object 123"/>
          <p:cNvSpPr txBox="1"/>
          <p:nvPr/>
        </p:nvSpPr>
        <p:spPr>
          <a:xfrm>
            <a:off x="4661335" y="3650609"/>
            <a:ext cx="316706"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1.90M</a:t>
            </a:r>
            <a:endParaRPr sz="844">
              <a:latin typeface="Segoe UI"/>
              <a:cs typeface="Segoe UI"/>
            </a:endParaRPr>
          </a:p>
        </p:txBody>
      </p:sp>
      <p:sp>
        <p:nvSpPr>
          <p:cNvPr id="124" name="object 124"/>
          <p:cNvSpPr txBox="1"/>
          <p:nvPr/>
        </p:nvSpPr>
        <p:spPr>
          <a:xfrm>
            <a:off x="4221055" y="3852703"/>
            <a:ext cx="316706"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1.68M</a:t>
            </a:r>
            <a:endParaRPr sz="844">
              <a:latin typeface="Segoe UI"/>
              <a:cs typeface="Segoe UI"/>
            </a:endParaRPr>
          </a:p>
        </p:txBody>
      </p:sp>
      <p:sp>
        <p:nvSpPr>
          <p:cNvPr id="125" name="object 125"/>
          <p:cNvSpPr txBox="1"/>
          <p:nvPr/>
        </p:nvSpPr>
        <p:spPr>
          <a:xfrm>
            <a:off x="4301468" y="4054795"/>
            <a:ext cx="316706"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1.72M</a:t>
            </a:r>
            <a:endParaRPr sz="844">
              <a:latin typeface="Segoe UI"/>
              <a:cs typeface="Segoe UI"/>
            </a:endParaRPr>
          </a:p>
        </p:txBody>
      </p:sp>
      <p:sp>
        <p:nvSpPr>
          <p:cNvPr id="126" name="object 126"/>
          <p:cNvSpPr txBox="1"/>
          <p:nvPr/>
        </p:nvSpPr>
        <p:spPr>
          <a:xfrm>
            <a:off x="4434646" y="4256888"/>
            <a:ext cx="316706"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1.79M</a:t>
            </a:r>
            <a:endParaRPr sz="844">
              <a:latin typeface="Segoe UI"/>
              <a:cs typeface="Segoe UI"/>
            </a:endParaRPr>
          </a:p>
        </p:txBody>
      </p:sp>
      <p:grpSp>
        <p:nvGrpSpPr>
          <p:cNvPr id="127" name="object 127"/>
          <p:cNvGrpSpPr/>
          <p:nvPr/>
        </p:nvGrpSpPr>
        <p:grpSpPr>
          <a:xfrm>
            <a:off x="5198567" y="2969121"/>
            <a:ext cx="80367" cy="1540669"/>
            <a:chOff x="5367337" y="3167062"/>
            <a:chExt cx="85725" cy="1643380"/>
          </a:xfrm>
        </p:grpSpPr>
        <p:sp>
          <p:nvSpPr>
            <p:cNvPr id="128" name="object 128"/>
            <p:cNvSpPr/>
            <p:nvPr/>
          </p:nvSpPr>
          <p:spPr>
            <a:xfrm>
              <a:off x="5372099" y="3171824"/>
              <a:ext cx="76200" cy="1638300"/>
            </a:xfrm>
            <a:custGeom>
              <a:avLst/>
              <a:gdLst/>
              <a:ahLst/>
              <a:cxnLst/>
              <a:rect l="l" t="t" r="r" b="b"/>
              <a:pathLst>
                <a:path w="76200" h="1638300">
                  <a:moveTo>
                    <a:pt x="0" y="0"/>
                  </a:moveTo>
                  <a:lnTo>
                    <a:pt x="76200" y="0"/>
                  </a:lnTo>
                  <a:lnTo>
                    <a:pt x="76200" y="1638299"/>
                  </a:lnTo>
                  <a:lnTo>
                    <a:pt x="0" y="1638299"/>
                  </a:lnTo>
                  <a:lnTo>
                    <a:pt x="0" y="0"/>
                  </a:lnTo>
                  <a:close/>
                </a:path>
              </a:pathLst>
            </a:custGeom>
            <a:solidFill>
              <a:srgbClr val="E9E9E9">
                <a:alpha val="50000"/>
              </a:srgbClr>
            </a:solidFill>
          </p:spPr>
          <p:txBody>
            <a:bodyPr wrap="square" lIns="0" tIns="0" rIns="0" bIns="0" rtlCol="0"/>
            <a:lstStyle/>
            <a:p>
              <a:endParaRPr sz="1688"/>
            </a:p>
          </p:txBody>
        </p:sp>
        <p:sp>
          <p:nvSpPr>
            <p:cNvPr id="129" name="object 129"/>
            <p:cNvSpPr/>
            <p:nvPr/>
          </p:nvSpPr>
          <p:spPr>
            <a:xfrm>
              <a:off x="5372099" y="3171824"/>
              <a:ext cx="76200" cy="366395"/>
            </a:xfrm>
            <a:custGeom>
              <a:avLst/>
              <a:gdLst/>
              <a:ahLst/>
              <a:cxnLst/>
              <a:rect l="l" t="t" r="r" b="b"/>
              <a:pathLst>
                <a:path w="76200" h="366395">
                  <a:moveTo>
                    <a:pt x="0" y="0"/>
                  </a:moveTo>
                  <a:lnTo>
                    <a:pt x="76200" y="0"/>
                  </a:lnTo>
                  <a:lnTo>
                    <a:pt x="76200" y="365833"/>
                  </a:lnTo>
                  <a:lnTo>
                    <a:pt x="0" y="365833"/>
                  </a:lnTo>
                  <a:lnTo>
                    <a:pt x="0" y="0"/>
                  </a:lnTo>
                  <a:close/>
                </a:path>
              </a:pathLst>
            </a:custGeom>
            <a:solidFill>
              <a:srgbClr val="000000">
                <a:alpha val="19999"/>
              </a:srgbClr>
            </a:solidFill>
          </p:spPr>
          <p:txBody>
            <a:bodyPr wrap="square" lIns="0" tIns="0" rIns="0" bIns="0" rtlCol="0"/>
            <a:lstStyle/>
            <a:p>
              <a:endParaRPr sz="1688"/>
            </a:p>
          </p:txBody>
        </p:sp>
        <p:sp>
          <p:nvSpPr>
            <p:cNvPr id="130" name="object 130"/>
            <p:cNvSpPr/>
            <p:nvPr/>
          </p:nvSpPr>
          <p:spPr>
            <a:xfrm>
              <a:off x="5372099" y="3171824"/>
              <a:ext cx="76200" cy="366395"/>
            </a:xfrm>
            <a:custGeom>
              <a:avLst/>
              <a:gdLst/>
              <a:ahLst/>
              <a:cxnLst/>
              <a:rect l="l" t="t" r="r" b="b"/>
              <a:pathLst>
                <a:path w="76200" h="366395">
                  <a:moveTo>
                    <a:pt x="0" y="0"/>
                  </a:moveTo>
                  <a:lnTo>
                    <a:pt x="76200" y="0"/>
                  </a:lnTo>
                </a:path>
                <a:path w="76200" h="366395">
                  <a:moveTo>
                    <a:pt x="76200" y="365833"/>
                  </a:moveTo>
                  <a:lnTo>
                    <a:pt x="0" y="365833"/>
                  </a:lnTo>
                  <a:lnTo>
                    <a:pt x="0" y="0"/>
                  </a:lnTo>
                </a:path>
              </a:pathLst>
            </a:custGeom>
            <a:ln w="9524">
              <a:solidFill>
                <a:srgbClr val="FFFFFF"/>
              </a:solidFill>
            </a:ln>
          </p:spPr>
          <p:txBody>
            <a:bodyPr wrap="square" lIns="0" tIns="0" rIns="0" bIns="0" rtlCol="0"/>
            <a:lstStyle/>
            <a:p>
              <a:endParaRPr sz="1688"/>
            </a:p>
          </p:txBody>
        </p:sp>
      </p:grpSp>
      <p:graphicFrame>
        <p:nvGraphicFramePr>
          <p:cNvPr id="131" name="object 131"/>
          <p:cNvGraphicFramePr>
            <a:graphicFrameLocks noGrp="1"/>
          </p:cNvGraphicFramePr>
          <p:nvPr/>
        </p:nvGraphicFramePr>
        <p:xfrm>
          <a:off x="5935265" y="1071562"/>
          <a:ext cx="3311127" cy="464343"/>
        </p:xfrm>
        <a:graphic>
          <a:graphicData uri="http://schemas.openxmlformats.org/drawingml/2006/table">
            <a:tbl>
              <a:tblPr firstRow="1" bandRow="1">
                <a:tableStyleId>{2D5ABB26-0587-4C30-8999-92F81FD0307C}</a:tableStyleId>
              </a:tblPr>
              <a:tblGrid>
                <a:gridCol w="825698">
                  <a:extLst>
                    <a:ext uri="{9D8B030D-6E8A-4147-A177-3AD203B41FA5}">
                      <a16:colId xmlns:a16="http://schemas.microsoft.com/office/drawing/2014/main" val="20000"/>
                    </a:ext>
                  </a:extLst>
                </a:gridCol>
                <a:gridCol w="829866">
                  <a:extLst>
                    <a:ext uri="{9D8B030D-6E8A-4147-A177-3AD203B41FA5}">
                      <a16:colId xmlns:a16="http://schemas.microsoft.com/office/drawing/2014/main" val="20001"/>
                    </a:ext>
                  </a:extLst>
                </a:gridCol>
                <a:gridCol w="838794">
                  <a:extLst>
                    <a:ext uri="{9D8B030D-6E8A-4147-A177-3AD203B41FA5}">
                      <a16:colId xmlns:a16="http://schemas.microsoft.com/office/drawing/2014/main" val="20002"/>
                    </a:ext>
                  </a:extLst>
                </a:gridCol>
                <a:gridCol w="816769">
                  <a:extLst>
                    <a:ext uri="{9D8B030D-6E8A-4147-A177-3AD203B41FA5}">
                      <a16:colId xmlns:a16="http://schemas.microsoft.com/office/drawing/2014/main" val="20003"/>
                    </a:ext>
                  </a:extLst>
                </a:gridCol>
              </a:tblGrid>
              <a:tr h="464343">
                <a:tc>
                  <a:txBody>
                    <a:bodyPr/>
                    <a:lstStyle/>
                    <a:p>
                      <a:pPr>
                        <a:lnSpc>
                          <a:spcPct val="100000"/>
                        </a:lnSpc>
                        <a:spcBef>
                          <a:spcPts val="40"/>
                        </a:spcBef>
                      </a:pPr>
                      <a:endParaRPr sz="1100">
                        <a:latin typeface="Times New Roman"/>
                        <a:cs typeface="Times New Roman"/>
                      </a:endParaRPr>
                    </a:p>
                    <a:p>
                      <a:pPr marR="11430" algn="ctr">
                        <a:lnSpc>
                          <a:spcPct val="100000"/>
                        </a:lnSpc>
                      </a:pPr>
                      <a:r>
                        <a:rPr sz="900" dirty="0">
                          <a:solidFill>
                            <a:srgbClr val="FFFFFF"/>
                          </a:solidFill>
                          <a:latin typeface="Segoe UI"/>
                          <a:cs typeface="Segoe UI"/>
                        </a:rPr>
                        <a:t>1</a:t>
                      </a:r>
                      <a:endParaRPr sz="900">
                        <a:latin typeface="Segoe UI"/>
                        <a:cs typeface="Segoe UI"/>
                      </a:endParaRPr>
                    </a:p>
                  </a:txBody>
                  <a:tcPr marL="0" marR="0" marT="4763" marB="0">
                    <a:lnL w="9525">
                      <a:solidFill>
                        <a:srgbClr val="6B6966"/>
                      </a:solidFill>
                      <a:prstDash val="solid"/>
                    </a:lnL>
                    <a:lnR w="9525">
                      <a:solidFill>
                        <a:srgbClr val="6B6966"/>
                      </a:solidFill>
                      <a:prstDash val="solid"/>
                    </a:lnR>
                    <a:lnT w="9525">
                      <a:solidFill>
                        <a:srgbClr val="6B6966"/>
                      </a:solidFill>
                      <a:prstDash val="solid"/>
                    </a:lnT>
                    <a:lnB w="9525">
                      <a:solidFill>
                        <a:srgbClr val="6B6966"/>
                      </a:solidFill>
                      <a:prstDash val="solid"/>
                    </a:lnB>
                    <a:solidFill>
                      <a:srgbClr val="04D0CA"/>
                    </a:solidFill>
                  </a:tcPr>
                </a:tc>
                <a:tc>
                  <a:txBody>
                    <a:bodyPr/>
                    <a:lstStyle/>
                    <a:p>
                      <a:pPr>
                        <a:lnSpc>
                          <a:spcPct val="100000"/>
                        </a:lnSpc>
                        <a:spcBef>
                          <a:spcPts val="40"/>
                        </a:spcBef>
                      </a:pPr>
                      <a:endParaRPr sz="1100">
                        <a:latin typeface="Times New Roman"/>
                        <a:cs typeface="Times New Roman"/>
                      </a:endParaRPr>
                    </a:p>
                    <a:p>
                      <a:pPr algn="ctr">
                        <a:lnSpc>
                          <a:spcPct val="100000"/>
                        </a:lnSpc>
                      </a:pPr>
                      <a:r>
                        <a:rPr sz="900" dirty="0">
                          <a:solidFill>
                            <a:srgbClr val="FFFFFF"/>
                          </a:solidFill>
                          <a:latin typeface="Segoe UI"/>
                          <a:cs typeface="Segoe UI"/>
                        </a:rPr>
                        <a:t>2</a:t>
                      </a:r>
                      <a:endParaRPr sz="900">
                        <a:latin typeface="Segoe UI"/>
                        <a:cs typeface="Segoe UI"/>
                      </a:endParaRPr>
                    </a:p>
                  </a:txBody>
                  <a:tcPr marL="0" marR="0" marT="4763" marB="0">
                    <a:lnL w="9525">
                      <a:solidFill>
                        <a:srgbClr val="6B6966"/>
                      </a:solidFill>
                      <a:prstDash val="solid"/>
                    </a:lnL>
                    <a:lnR w="9525">
                      <a:solidFill>
                        <a:srgbClr val="6B6966"/>
                      </a:solidFill>
                      <a:prstDash val="solid"/>
                    </a:lnR>
                    <a:lnT w="9525">
                      <a:solidFill>
                        <a:srgbClr val="6B6966"/>
                      </a:solidFill>
                      <a:prstDash val="solid"/>
                    </a:lnT>
                    <a:lnB w="9525">
                      <a:solidFill>
                        <a:srgbClr val="6B6966"/>
                      </a:solidFill>
                      <a:prstDash val="solid"/>
                    </a:lnB>
                    <a:solidFill>
                      <a:srgbClr val="04D0CA"/>
                    </a:solidFill>
                  </a:tcPr>
                </a:tc>
                <a:tc>
                  <a:txBody>
                    <a:bodyPr/>
                    <a:lstStyle/>
                    <a:p>
                      <a:pPr>
                        <a:lnSpc>
                          <a:spcPct val="100000"/>
                        </a:lnSpc>
                        <a:spcBef>
                          <a:spcPts val="40"/>
                        </a:spcBef>
                      </a:pPr>
                      <a:endParaRPr sz="1100">
                        <a:latin typeface="Times New Roman"/>
                        <a:cs typeface="Times New Roman"/>
                      </a:endParaRPr>
                    </a:p>
                    <a:p>
                      <a:pPr algn="ctr">
                        <a:lnSpc>
                          <a:spcPct val="100000"/>
                        </a:lnSpc>
                      </a:pPr>
                      <a:r>
                        <a:rPr sz="900" dirty="0">
                          <a:solidFill>
                            <a:srgbClr val="FFFFFF"/>
                          </a:solidFill>
                          <a:latin typeface="Segoe UI"/>
                          <a:cs typeface="Segoe UI"/>
                        </a:rPr>
                        <a:t>3</a:t>
                      </a:r>
                      <a:endParaRPr sz="900">
                        <a:latin typeface="Segoe UI"/>
                        <a:cs typeface="Segoe UI"/>
                      </a:endParaRPr>
                    </a:p>
                  </a:txBody>
                  <a:tcPr marL="0" marR="0" marT="4763" marB="0">
                    <a:lnL w="9525">
                      <a:solidFill>
                        <a:srgbClr val="6B6966"/>
                      </a:solidFill>
                      <a:prstDash val="solid"/>
                    </a:lnL>
                    <a:lnR w="9525">
                      <a:solidFill>
                        <a:srgbClr val="6B6966"/>
                      </a:solidFill>
                      <a:prstDash val="solid"/>
                    </a:lnR>
                    <a:lnT w="9525">
                      <a:solidFill>
                        <a:srgbClr val="6B6966"/>
                      </a:solidFill>
                      <a:prstDash val="solid"/>
                    </a:lnT>
                    <a:lnB w="9525">
                      <a:solidFill>
                        <a:srgbClr val="6B6966"/>
                      </a:solidFill>
                      <a:prstDash val="solid"/>
                    </a:lnB>
                    <a:solidFill>
                      <a:srgbClr val="04D0CA"/>
                    </a:solidFill>
                  </a:tcPr>
                </a:tc>
                <a:tc>
                  <a:txBody>
                    <a:bodyPr/>
                    <a:lstStyle/>
                    <a:p>
                      <a:pPr>
                        <a:lnSpc>
                          <a:spcPct val="100000"/>
                        </a:lnSpc>
                        <a:spcBef>
                          <a:spcPts val="40"/>
                        </a:spcBef>
                      </a:pPr>
                      <a:endParaRPr sz="1100">
                        <a:latin typeface="Times New Roman"/>
                        <a:cs typeface="Times New Roman"/>
                      </a:endParaRPr>
                    </a:p>
                    <a:p>
                      <a:pPr marL="8890" algn="ctr">
                        <a:lnSpc>
                          <a:spcPct val="100000"/>
                        </a:lnSpc>
                      </a:pPr>
                      <a:r>
                        <a:rPr sz="900" dirty="0">
                          <a:solidFill>
                            <a:srgbClr val="FFFFFF"/>
                          </a:solidFill>
                          <a:latin typeface="Segoe UI"/>
                          <a:cs typeface="Segoe UI"/>
                        </a:rPr>
                        <a:t>4</a:t>
                      </a:r>
                      <a:endParaRPr sz="900">
                        <a:latin typeface="Segoe UI"/>
                        <a:cs typeface="Segoe UI"/>
                      </a:endParaRPr>
                    </a:p>
                  </a:txBody>
                  <a:tcPr marL="0" marR="0" marT="4763" marB="0">
                    <a:lnL w="9525">
                      <a:solidFill>
                        <a:srgbClr val="6B6966"/>
                      </a:solidFill>
                      <a:prstDash val="solid"/>
                    </a:lnL>
                    <a:lnR w="9525">
                      <a:solidFill>
                        <a:srgbClr val="6B6966"/>
                      </a:solidFill>
                      <a:prstDash val="solid"/>
                    </a:lnR>
                    <a:lnT w="9525">
                      <a:solidFill>
                        <a:srgbClr val="6B6966"/>
                      </a:solidFill>
                      <a:prstDash val="solid"/>
                    </a:lnT>
                    <a:lnB w="9525">
                      <a:solidFill>
                        <a:srgbClr val="6B6966"/>
                      </a:solidFill>
                      <a:prstDash val="solid"/>
                    </a:lnB>
                    <a:solidFill>
                      <a:srgbClr val="04D0CA"/>
                    </a:solidFill>
                  </a:tcPr>
                </a:tc>
                <a:extLst>
                  <a:ext uri="{0D108BD9-81ED-4DB2-BD59-A6C34878D82A}">
                    <a16:rowId xmlns:a16="http://schemas.microsoft.com/office/drawing/2014/main" val="10000"/>
                  </a:ext>
                </a:extLst>
              </a:tr>
            </a:tbl>
          </a:graphicData>
        </a:graphic>
      </p:graphicFrame>
      <p:sp>
        <p:nvSpPr>
          <p:cNvPr id="132" name="object 132"/>
          <p:cNvSpPr txBox="1"/>
          <p:nvPr/>
        </p:nvSpPr>
        <p:spPr>
          <a:xfrm>
            <a:off x="9111257" y="232231"/>
            <a:ext cx="280988" cy="214065"/>
          </a:xfrm>
          <a:prstGeom prst="rect">
            <a:avLst/>
          </a:prstGeom>
        </p:spPr>
        <p:txBody>
          <a:bodyPr vert="horz" wrap="square" lIns="0" tIns="11906" rIns="0" bIns="0" rtlCol="0">
            <a:spAutoFit/>
          </a:bodyPr>
          <a:lstStyle/>
          <a:p>
            <a:pPr marL="11906">
              <a:spcBef>
                <a:spcPts val="94"/>
              </a:spcBef>
            </a:pPr>
            <a:r>
              <a:rPr sz="1313" spc="-141" dirty="0">
                <a:solidFill>
                  <a:srgbClr val="FFFFFF"/>
                </a:solidFill>
                <a:latin typeface="Lucida Sans Unicode"/>
                <a:cs typeface="Lucida Sans Unicode"/>
              </a:rPr>
              <a:t>Ci</a:t>
            </a:r>
            <a:r>
              <a:rPr sz="1313" spc="-84" dirty="0">
                <a:solidFill>
                  <a:srgbClr val="FFFFFF"/>
                </a:solidFill>
                <a:latin typeface="Lucida Sans Unicode"/>
                <a:cs typeface="Lucida Sans Unicode"/>
              </a:rPr>
              <a:t>ty</a:t>
            </a:r>
            <a:endParaRPr sz="1313">
              <a:latin typeface="Lucida Sans Unicode"/>
              <a:cs typeface="Lucida Sans Unicode"/>
            </a:endParaRPr>
          </a:p>
        </p:txBody>
      </p:sp>
      <p:sp>
        <p:nvSpPr>
          <p:cNvPr id="133" name="object 133"/>
          <p:cNvSpPr txBox="1"/>
          <p:nvPr/>
        </p:nvSpPr>
        <p:spPr>
          <a:xfrm>
            <a:off x="9172276" y="486668"/>
            <a:ext cx="1696641" cy="208655"/>
          </a:xfrm>
          <a:prstGeom prst="rect">
            <a:avLst/>
          </a:prstGeom>
          <a:solidFill>
            <a:srgbClr val="262625"/>
          </a:solidFill>
          <a:ln w="9524">
            <a:solidFill>
              <a:srgbClr val="E9E9E9"/>
            </a:solidFill>
          </a:ln>
        </p:spPr>
        <p:txBody>
          <a:bodyPr vert="horz" wrap="square" lIns="0" tIns="63698" rIns="0" bIns="0" rtlCol="0">
            <a:spAutoFit/>
          </a:bodyPr>
          <a:lstStyle/>
          <a:p>
            <a:pPr marL="48815">
              <a:spcBef>
                <a:spcPts val="502"/>
              </a:spcBef>
              <a:tabLst>
                <a:tab pos="1528167"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
        <p:nvSpPr>
          <p:cNvPr id="134" name="object 134"/>
          <p:cNvSpPr txBox="1"/>
          <p:nvPr/>
        </p:nvSpPr>
        <p:spPr>
          <a:xfrm>
            <a:off x="7119938" y="232231"/>
            <a:ext cx="373856" cy="214065"/>
          </a:xfrm>
          <a:prstGeom prst="rect">
            <a:avLst/>
          </a:prstGeom>
        </p:spPr>
        <p:txBody>
          <a:bodyPr vert="horz" wrap="square" lIns="0" tIns="11906" rIns="0" bIns="0" rtlCol="0">
            <a:spAutoFit/>
          </a:bodyPr>
          <a:lstStyle/>
          <a:p>
            <a:pPr marL="11906">
              <a:spcBef>
                <a:spcPts val="94"/>
              </a:spcBef>
            </a:pPr>
            <a:r>
              <a:rPr sz="1313" spc="-9" dirty="0">
                <a:solidFill>
                  <a:srgbClr val="FFFFFF"/>
                </a:solidFill>
                <a:latin typeface="Lucida Sans Unicode"/>
                <a:cs typeface="Lucida Sans Unicode"/>
              </a:rPr>
              <a:t>S</a:t>
            </a:r>
            <a:r>
              <a:rPr sz="1313" spc="-103" dirty="0">
                <a:solidFill>
                  <a:srgbClr val="FFFFFF"/>
                </a:solidFill>
                <a:latin typeface="Lucida Sans Unicode"/>
                <a:cs typeface="Lucida Sans Unicode"/>
              </a:rPr>
              <a:t>ta</a:t>
            </a:r>
            <a:r>
              <a:rPr sz="1313" spc="-94" dirty="0">
                <a:solidFill>
                  <a:srgbClr val="FFFFFF"/>
                </a:solidFill>
                <a:latin typeface="Lucida Sans Unicode"/>
                <a:cs typeface="Lucida Sans Unicode"/>
              </a:rPr>
              <a:t>te</a:t>
            </a:r>
            <a:endParaRPr sz="1313">
              <a:latin typeface="Lucida Sans Unicode"/>
              <a:cs typeface="Lucida Sans Unicode"/>
            </a:endParaRPr>
          </a:p>
        </p:txBody>
      </p:sp>
      <p:sp>
        <p:nvSpPr>
          <p:cNvPr id="135" name="object 135"/>
          <p:cNvSpPr txBox="1"/>
          <p:nvPr/>
        </p:nvSpPr>
        <p:spPr>
          <a:xfrm>
            <a:off x="7180957" y="486668"/>
            <a:ext cx="1803797" cy="208655"/>
          </a:xfrm>
          <a:prstGeom prst="rect">
            <a:avLst/>
          </a:prstGeom>
          <a:solidFill>
            <a:srgbClr val="262625"/>
          </a:solidFill>
          <a:ln w="9524">
            <a:solidFill>
              <a:srgbClr val="E9E9E9"/>
            </a:solidFill>
          </a:ln>
        </p:spPr>
        <p:txBody>
          <a:bodyPr vert="horz" wrap="square" lIns="0" tIns="63698" rIns="0" bIns="0" rtlCol="0">
            <a:spAutoFit/>
          </a:bodyPr>
          <a:lstStyle/>
          <a:p>
            <a:pPr marL="48815">
              <a:spcBef>
                <a:spcPts val="502"/>
              </a:spcBef>
              <a:tabLst>
                <a:tab pos="1635323"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
        <p:nvSpPr>
          <p:cNvPr id="136" name="object 136"/>
          <p:cNvSpPr txBox="1"/>
          <p:nvPr/>
        </p:nvSpPr>
        <p:spPr>
          <a:xfrm>
            <a:off x="5173265" y="232231"/>
            <a:ext cx="553641" cy="214065"/>
          </a:xfrm>
          <a:prstGeom prst="rect">
            <a:avLst/>
          </a:prstGeom>
        </p:spPr>
        <p:txBody>
          <a:bodyPr vert="horz" wrap="square" lIns="0" tIns="11906" rIns="0" bIns="0" rtlCol="0">
            <a:spAutoFit/>
          </a:bodyPr>
          <a:lstStyle/>
          <a:p>
            <a:pPr marL="11906">
              <a:spcBef>
                <a:spcPts val="94"/>
              </a:spcBef>
            </a:pPr>
            <a:r>
              <a:rPr sz="1313" spc="-131" dirty="0">
                <a:solidFill>
                  <a:srgbClr val="FFFFFF"/>
                </a:solidFill>
                <a:latin typeface="Lucida Sans Unicode"/>
                <a:cs typeface="Lucida Sans Unicode"/>
              </a:rPr>
              <a:t>Country</a:t>
            </a:r>
            <a:endParaRPr sz="1313">
              <a:latin typeface="Lucida Sans Unicode"/>
              <a:cs typeface="Lucida Sans Unicode"/>
            </a:endParaRPr>
          </a:p>
        </p:txBody>
      </p:sp>
      <p:sp>
        <p:nvSpPr>
          <p:cNvPr id="137" name="object 137"/>
          <p:cNvSpPr txBox="1"/>
          <p:nvPr/>
        </p:nvSpPr>
        <p:spPr>
          <a:xfrm>
            <a:off x="5234285" y="486668"/>
            <a:ext cx="1759148" cy="208655"/>
          </a:xfrm>
          <a:prstGeom prst="rect">
            <a:avLst/>
          </a:prstGeom>
          <a:solidFill>
            <a:srgbClr val="262625"/>
          </a:solidFill>
          <a:ln w="9524">
            <a:solidFill>
              <a:srgbClr val="E9E9E9"/>
            </a:solidFill>
          </a:ln>
        </p:spPr>
        <p:txBody>
          <a:bodyPr vert="horz" wrap="square" lIns="0" tIns="63698" rIns="0" bIns="0" rtlCol="0">
            <a:spAutoFit/>
          </a:bodyPr>
          <a:lstStyle/>
          <a:p>
            <a:pPr marL="48815">
              <a:spcBef>
                <a:spcPts val="502"/>
              </a:spcBef>
              <a:tabLst>
                <a:tab pos="1590675"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
        <p:nvSpPr>
          <p:cNvPr id="138" name="object 138"/>
          <p:cNvSpPr txBox="1"/>
          <p:nvPr/>
        </p:nvSpPr>
        <p:spPr>
          <a:xfrm>
            <a:off x="6985992" y="1827610"/>
            <a:ext cx="1479947" cy="185147"/>
          </a:xfrm>
          <a:prstGeom prst="rect">
            <a:avLst/>
          </a:prstGeom>
        </p:spPr>
        <p:txBody>
          <a:bodyPr vert="horz" wrap="square" lIns="0" tIns="11906" rIns="0" bIns="0" rtlCol="0">
            <a:spAutoFit/>
          </a:bodyPr>
          <a:lstStyle/>
          <a:p>
            <a:pPr marL="11906">
              <a:spcBef>
                <a:spcPts val="94"/>
              </a:spcBef>
            </a:pPr>
            <a:r>
              <a:rPr sz="1125" b="1" i="1" spc="-9" dirty="0">
                <a:solidFill>
                  <a:srgbClr val="04D0CA"/>
                </a:solidFill>
                <a:latin typeface="Segoe UI"/>
                <a:cs typeface="Segoe UI"/>
              </a:rPr>
              <a:t>Revenue</a:t>
            </a:r>
            <a:r>
              <a:rPr sz="1125" b="1" i="1" spc="-42" dirty="0">
                <a:solidFill>
                  <a:srgbClr val="04D0CA"/>
                </a:solidFill>
                <a:latin typeface="Segoe UI"/>
                <a:cs typeface="Segoe UI"/>
              </a:rPr>
              <a:t> </a:t>
            </a:r>
            <a:r>
              <a:rPr sz="938" spc="-5" dirty="0">
                <a:solidFill>
                  <a:srgbClr val="FFFFFF"/>
                </a:solidFill>
                <a:latin typeface="Segoe UI"/>
                <a:cs typeface="Segoe UI"/>
              </a:rPr>
              <a:t>Weekly/Monthly</a:t>
            </a:r>
            <a:endParaRPr sz="938">
              <a:latin typeface="Segoe UI"/>
              <a:cs typeface="Segoe UI"/>
            </a:endParaRPr>
          </a:p>
        </p:txBody>
      </p:sp>
      <p:sp>
        <p:nvSpPr>
          <p:cNvPr id="139" name="object 139"/>
          <p:cNvSpPr txBox="1"/>
          <p:nvPr/>
        </p:nvSpPr>
        <p:spPr>
          <a:xfrm>
            <a:off x="7713064" y="4836914"/>
            <a:ext cx="1382911" cy="185147"/>
          </a:xfrm>
          <a:prstGeom prst="rect">
            <a:avLst/>
          </a:prstGeom>
        </p:spPr>
        <p:txBody>
          <a:bodyPr vert="horz" wrap="square" lIns="0" tIns="11906" rIns="0" bIns="0" rtlCol="0">
            <a:spAutoFit/>
          </a:bodyPr>
          <a:lstStyle/>
          <a:p>
            <a:pPr marL="11906">
              <a:spcBef>
                <a:spcPts val="94"/>
              </a:spcBef>
            </a:pPr>
            <a:r>
              <a:rPr sz="1125" b="1" i="1" spc="-9" dirty="0">
                <a:solidFill>
                  <a:srgbClr val="04D0CA"/>
                </a:solidFill>
                <a:latin typeface="Segoe UI"/>
                <a:cs typeface="Segoe UI"/>
              </a:rPr>
              <a:t>Revenue</a:t>
            </a:r>
            <a:r>
              <a:rPr sz="1125" b="1" i="1" spc="-33" dirty="0">
                <a:solidFill>
                  <a:srgbClr val="04D0CA"/>
                </a:solidFill>
                <a:latin typeface="Segoe UI"/>
                <a:cs typeface="Segoe UI"/>
              </a:rPr>
              <a:t> </a:t>
            </a:r>
            <a:r>
              <a:rPr sz="938" dirty="0">
                <a:solidFill>
                  <a:srgbClr val="FFFFFF"/>
                </a:solidFill>
                <a:latin typeface="Segoe UI"/>
                <a:cs typeface="Segoe UI"/>
              </a:rPr>
              <a:t>Monthly</a:t>
            </a:r>
            <a:r>
              <a:rPr sz="938" spc="-33" dirty="0">
                <a:solidFill>
                  <a:srgbClr val="FFFFFF"/>
                </a:solidFill>
                <a:latin typeface="Segoe UI"/>
                <a:cs typeface="Segoe UI"/>
              </a:rPr>
              <a:t> </a:t>
            </a:r>
            <a:r>
              <a:rPr sz="938" spc="-19" dirty="0">
                <a:solidFill>
                  <a:srgbClr val="FFFFFF"/>
                </a:solidFill>
                <a:latin typeface="Segoe UI"/>
                <a:cs typeface="Segoe UI"/>
              </a:rPr>
              <a:t>Trend</a:t>
            </a:r>
            <a:endParaRPr sz="938">
              <a:latin typeface="Segoe UI"/>
              <a:cs typeface="Segoe UI"/>
            </a:endParaRPr>
          </a:p>
        </p:txBody>
      </p:sp>
      <p:sp>
        <p:nvSpPr>
          <p:cNvPr id="140" name="object 140"/>
          <p:cNvSpPr txBox="1"/>
          <p:nvPr/>
        </p:nvSpPr>
        <p:spPr>
          <a:xfrm>
            <a:off x="2246560" y="4712387"/>
            <a:ext cx="1064419" cy="376169"/>
          </a:xfrm>
          <a:prstGeom prst="rect">
            <a:avLst/>
          </a:prstGeom>
        </p:spPr>
        <p:txBody>
          <a:bodyPr vert="horz" wrap="square" lIns="0" tIns="47030" rIns="0" bIns="0" rtlCol="0">
            <a:spAutoFit/>
          </a:bodyPr>
          <a:lstStyle/>
          <a:p>
            <a:pPr marL="11906">
              <a:spcBef>
                <a:spcPts val="370"/>
              </a:spcBef>
            </a:pPr>
            <a:r>
              <a:rPr sz="1125" b="1" spc="-9" dirty="0">
                <a:solidFill>
                  <a:srgbClr val="04D0CA"/>
                </a:solidFill>
                <a:latin typeface="Segoe UI"/>
                <a:cs typeface="Segoe UI"/>
              </a:rPr>
              <a:t>Revenue</a:t>
            </a:r>
            <a:r>
              <a:rPr sz="1125" b="1" spc="-38" dirty="0">
                <a:solidFill>
                  <a:srgbClr val="04D0CA"/>
                </a:solidFill>
                <a:latin typeface="Segoe UI"/>
                <a:cs typeface="Segoe UI"/>
              </a:rPr>
              <a:t> </a:t>
            </a:r>
            <a:r>
              <a:rPr sz="938" dirty="0">
                <a:solidFill>
                  <a:srgbClr val="FFFFFF"/>
                </a:solidFill>
                <a:latin typeface="Segoe UI"/>
                <a:cs typeface="Segoe UI"/>
              </a:rPr>
              <a:t>by</a:t>
            </a:r>
            <a:r>
              <a:rPr sz="938" spc="-28" dirty="0">
                <a:solidFill>
                  <a:srgbClr val="FFFFFF"/>
                </a:solidFill>
                <a:latin typeface="Segoe UI"/>
                <a:cs typeface="Segoe UI"/>
              </a:rPr>
              <a:t> </a:t>
            </a:r>
            <a:r>
              <a:rPr sz="938" spc="-19" dirty="0">
                <a:solidFill>
                  <a:srgbClr val="FFFFFF"/>
                </a:solidFill>
                <a:latin typeface="Segoe UI"/>
                <a:cs typeface="Segoe UI"/>
              </a:rPr>
              <a:t>Years</a:t>
            </a:r>
            <a:endParaRPr sz="938">
              <a:latin typeface="Segoe UI"/>
              <a:cs typeface="Segoe UI"/>
            </a:endParaRPr>
          </a:p>
          <a:p>
            <a:pPr marR="14883" algn="r">
              <a:spcBef>
                <a:spcPts val="206"/>
              </a:spcBef>
            </a:pPr>
            <a:r>
              <a:rPr sz="844" dirty="0">
                <a:solidFill>
                  <a:srgbClr val="FFFFFF"/>
                </a:solidFill>
                <a:latin typeface="Segoe UI"/>
                <a:cs typeface="Segoe UI"/>
              </a:rPr>
              <a:t>18.3M</a:t>
            </a:r>
            <a:endParaRPr sz="844">
              <a:latin typeface="Segoe UI"/>
              <a:cs typeface="Segoe UI"/>
            </a:endParaRPr>
          </a:p>
        </p:txBody>
      </p:sp>
      <p:sp>
        <p:nvSpPr>
          <p:cNvPr id="141" name="object 141"/>
          <p:cNvSpPr txBox="1"/>
          <p:nvPr/>
        </p:nvSpPr>
        <p:spPr>
          <a:xfrm>
            <a:off x="2188517" y="2747367"/>
            <a:ext cx="1519833" cy="185147"/>
          </a:xfrm>
          <a:prstGeom prst="rect">
            <a:avLst/>
          </a:prstGeom>
        </p:spPr>
        <p:txBody>
          <a:bodyPr vert="horz" wrap="square" lIns="0" tIns="11906" rIns="0" bIns="0" rtlCol="0">
            <a:spAutoFit/>
          </a:bodyPr>
          <a:lstStyle/>
          <a:p>
            <a:pPr marL="11906">
              <a:spcBef>
                <a:spcPts val="94"/>
              </a:spcBef>
            </a:pPr>
            <a:r>
              <a:rPr sz="1125" b="1" spc="-9" dirty="0">
                <a:solidFill>
                  <a:srgbClr val="04D0CA"/>
                </a:solidFill>
                <a:latin typeface="Segoe UI"/>
                <a:cs typeface="Segoe UI"/>
              </a:rPr>
              <a:t>Revenue</a:t>
            </a:r>
            <a:r>
              <a:rPr sz="1125" b="1" spc="-23" dirty="0">
                <a:solidFill>
                  <a:srgbClr val="04D0CA"/>
                </a:solidFill>
                <a:latin typeface="Segoe UI"/>
                <a:cs typeface="Segoe UI"/>
              </a:rPr>
              <a:t> </a:t>
            </a:r>
            <a:r>
              <a:rPr sz="938" dirty="0">
                <a:solidFill>
                  <a:srgbClr val="FFFFFF"/>
                </a:solidFill>
                <a:latin typeface="Segoe UI"/>
                <a:cs typeface="Segoe UI"/>
              </a:rPr>
              <a:t>by</a:t>
            </a:r>
            <a:r>
              <a:rPr sz="938" spc="-23" dirty="0">
                <a:solidFill>
                  <a:srgbClr val="FFFFFF"/>
                </a:solidFill>
                <a:latin typeface="Segoe UI"/>
                <a:cs typeface="Segoe UI"/>
              </a:rPr>
              <a:t> </a:t>
            </a:r>
            <a:r>
              <a:rPr sz="938" dirty="0">
                <a:solidFill>
                  <a:srgbClr val="FFFFFF"/>
                </a:solidFill>
                <a:latin typeface="Segoe UI"/>
                <a:cs typeface="Segoe UI"/>
              </a:rPr>
              <a:t>Day</a:t>
            </a:r>
            <a:r>
              <a:rPr sz="938" spc="-19" dirty="0">
                <a:solidFill>
                  <a:srgbClr val="FFFFFF"/>
                </a:solidFill>
                <a:latin typeface="Segoe UI"/>
                <a:cs typeface="Segoe UI"/>
              </a:rPr>
              <a:t> </a:t>
            </a:r>
            <a:r>
              <a:rPr sz="938" dirty="0">
                <a:solidFill>
                  <a:srgbClr val="FFFFFF"/>
                </a:solidFill>
                <a:latin typeface="Segoe UI"/>
                <a:cs typeface="Segoe UI"/>
              </a:rPr>
              <a:t>of</a:t>
            </a:r>
            <a:r>
              <a:rPr sz="938" spc="-19" dirty="0">
                <a:solidFill>
                  <a:srgbClr val="FFFFFF"/>
                </a:solidFill>
                <a:latin typeface="Segoe UI"/>
                <a:cs typeface="Segoe UI"/>
              </a:rPr>
              <a:t> </a:t>
            </a:r>
            <a:r>
              <a:rPr sz="938" dirty="0">
                <a:solidFill>
                  <a:srgbClr val="FFFFFF"/>
                </a:solidFill>
                <a:latin typeface="Segoe UI"/>
                <a:cs typeface="Segoe UI"/>
              </a:rPr>
              <a:t>Month</a:t>
            </a:r>
            <a:endParaRPr sz="938">
              <a:latin typeface="Segoe UI"/>
              <a:cs typeface="Segoe UI"/>
            </a:endParaRPr>
          </a:p>
        </p:txBody>
      </p:sp>
      <p:sp>
        <p:nvSpPr>
          <p:cNvPr id="142" name="object 142"/>
          <p:cNvSpPr txBox="1"/>
          <p:nvPr/>
        </p:nvSpPr>
        <p:spPr>
          <a:xfrm>
            <a:off x="1435912" y="392966"/>
            <a:ext cx="3310533" cy="666047"/>
          </a:xfrm>
          <a:prstGeom prst="rect">
            <a:avLst/>
          </a:prstGeom>
        </p:spPr>
        <p:txBody>
          <a:bodyPr vert="horz" wrap="square" lIns="0" tIns="11906" rIns="0" bIns="0" rtlCol="0">
            <a:spAutoFit/>
          </a:bodyPr>
          <a:lstStyle/>
          <a:p>
            <a:pPr marL="11906">
              <a:spcBef>
                <a:spcPts val="94"/>
              </a:spcBef>
            </a:pPr>
            <a:r>
              <a:rPr sz="1875" b="1" i="1" spc="-33" dirty="0">
                <a:solidFill>
                  <a:srgbClr val="04D0CA"/>
                </a:solidFill>
                <a:latin typeface="Segoe UI"/>
                <a:cs typeface="Segoe UI"/>
              </a:rPr>
              <a:t>Yearly</a:t>
            </a:r>
            <a:r>
              <a:rPr sz="1875" b="1" i="1" spc="-28" dirty="0">
                <a:solidFill>
                  <a:srgbClr val="04D0CA"/>
                </a:solidFill>
                <a:latin typeface="Segoe UI"/>
                <a:cs typeface="Segoe UI"/>
              </a:rPr>
              <a:t> </a:t>
            </a:r>
            <a:r>
              <a:rPr sz="1875" spc="-9" dirty="0">
                <a:solidFill>
                  <a:srgbClr val="FFFFFF"/>
                </a:solidFill>
                <a:latin typeface="Segoe UI"/>
                <a:cs typeface="Segoe UI"/>
              </a:rPr>
              <a:t>Performance</a:t>
            </a:r>
            <a:r>
              <a:rPr sz="1875" spc="-28" dirty="0">
                <a:solidFill>
                  <a:srgbClr val="FFFFFF"/>
                </a:solidFill>
                <a:latin typeface="Segoe UI"/>
                <a:cs typeface="Segoe UI"/>
              </a:rPr>
              <a:t> </a:t>
            </a:r>
            <a:r>
              <a:rPr sz="1875" dirty="0">
                <a:solidFill>
                  <a:srgbClr val="FFFFFF"/>
                </a:solidFill>
                <a:latin typeface="Segoe UI"/>
                <a:cs typeface="Segoe UI"/>
              </a:rPr>
              <a:t>Dashboard</a:t>
            </a:r>
            <a:endParaRPr sz="1875">
              <a:latin typeface="Segoe UI"/>
              <a:cs typeface="Segoe UI"/>
            </a:endParaRPr>
          </a:p>
          <a:p>
            <a:pPr marL="944760">
              <a:spcBef>
                <a:spcPts val="1523"/>
              </a:spcBef>
            </a:pPr>
            <a:r>
              <a:rPr sz="1125" b="1" spc="-9" dirty="0">
                <a:solidFill>
                  <a:srgbClr val="04D0CA"/>
                </a:solidFill>
                <a:latin typeface="Segoe UI"/>
                <a:cs typeface="Segoe UI"/>
              </a:rPr>
              <a:t>Revenue</a:t>
            </a:r>
            <a:r>
              <a:rPr sz="1125" b="1" spc="-33" dirty="0">
                <a:solidFill>
                  <a:srgbClr val="04D0CA"/>
                </a:solidFill>
                <a:latin typeface="Segoe UI"/>
                <a:cs typeface="Segoe UI"/>
              </a:rPr>
              <a:t> </a:t>
            </a:r>
            <a:r>
              <a:rPr sz="938" dirty="0">
                <a:solidFill>
                  <a:srgbClr val="FFFFFF"/>
                </a:solidFill>
                <a:latin typeface="Segoe UI"/>
                <a:cs typeface="Segoe UI"/>
              </a:rPr>
              <a:t>Locations</a:t>
            </a:r>
            <a:endParaRPr sz="938">
              <a:latin typeface="Segoe UI"/>
              <a:cs typeface="Segoe UI"/>
            </a:endParaRPr>
          </a:p>
        </p:txBody>
      </p:sp>
      <p:sp>
        <p:nvSpPr>
          <p:cNvPr id="143" name="object 143"/>
          <p:cNvSpPr txBox="1"/>
          <p:nvPr/>
        </p:nvSpPr>
        <p:spPr>
          <a:xfrm>
            <a:off x="10631815" y="1039404"/>
            <a:ext cx="813791" cy="1603355"/>
          </a:xfrm>
          <a:prstGeom prst="rect">
            <a:avLst/>
          </a:prstGeom>
        </p:spPr>
        <p:txBody>
          <a:bodyPr vert="horz" wrap="square" lIns="0" tIns="11906" rIns="0" bIns="0" rtlCol="0">
            <a:spAutoFit/>
          </a:bodyPr>
          <a:lstStyle/>
          <a:p>
            <a:pPr marL="11906" marR="4763" algn="ctr">
              <a:lnSpc>
                <a:spcPct val="111600"/>
              </a:lnSpc>
              <a:spcBef>
                <a:spcPts val="94"/>
              </a:spcBef>
            </a:pPr>
            <a:r>
              <a:rPr sz="1313" b="1" i="1" spc="-38" dirty="0">
                <a:solidFill>
                  <a:srgbClr val="FFFFFF"/>
                </a:solidFill>
                <a:latin typeface="Segoe UI"/>
                <a:cs typeface="Segoe UI"/>
              </a:rPr>
              <a:t>Total </a:t>
            </a:r>
            <a:r>
              <a:rPr sz="1313" b="1" i="1" spc="-33" dirty="0">
                <a:solidFill>
                  <a:srgbClr val="FFFFFF"/>
                </a:solidFill>
                <a:latin typeface="Segoe UI"/>
                <a:cs typeface="Segoe UI"/>
              </a:rPr>
              <a:t> </a:t>
            </a:r>
            <a:r>
              <a:rPr sz="1313" b="1" i="1" spc="-47" dirty="0">
                <a:solidFill>
                  <a:srgbClr val="FFFFFF"/>
                </a:solidFill>
                <a:latin typeface="Segoe UI"/>
                <a:cs typeface="Segoe UI"/>
              </a:rPr>
              <a:t>R</a:t>
            </a:r>
            <a:r>
              <a:rPr sz="1313" b="1" i="1" dirty="0">
                <a:solidFill>
                  <a:srgbClr val="FFFFFF"/>
                </a:solidFill>
                <a:latin typeface="Segoe UI"/>
                <a:cs typeface="Segoe UI"/>
              </a:rPr>
              <a:t>e</a:t>
            </a:r>
            <a:r>
              <a:rPr sz="1313" b="1" i="1" spc="-14" dirty="0">
                <a:solidFill>
                  <a:srgbClr val="FFFFFF"/>
                </a:solidFill>
                <a:latin typeface="Segoe UI"/>
                <a:cs typeface="Segoe UI"/>
              </a:rPr>
              <a:t>v</a:t>
            </a:r>
            <a:r>
              <a:rPr sz="1313" b="1" i="1" dirty="0">
                <a:solidFill>
                  <a:srgbClr val="FFFFFF"/>
                </a:solidFill>
                <a:latin typeface="Segoe UI"/>
                <a:cs typeface="Segoe UI"/>
              </a:rPr>
              <a:t>enue</a:t>
            </a:r>
            <a:r>
              <a:rPr sz="1313" b="1" i="1" spc="-5" dirty="0">
                <a:solidFill>
                  <a:srgbClr val="FFFFFF"/>
                </a:solidFill>
                <a:latin typeface="Segoe UI"/>
                <a:cs typeface="Segoe UI"/>
              </a:rPr>
              <a:t> </a:t>
            </a:r>
            <a:r>
              <a:rPr sz="1313" b="1" i="1" dirty="0">
                <a:solidFill>
                  <a:srgbClr val="FFFFFF"/>
                </a:solidFill>
                <a:latin typeface="Segoe UI"/>
                <a:cs typeface="Segoe UI"/>
              </a:rPr>
              <a:t>$</a:t>
            </a:r>
            <a:endParaRPr sz="1313">
              <a:latin typeface="Segoe UI"/>
              <a:cs typeface="Segoe UI"/>
            </a:endParaRPr>
          </a:p>
          <a:p>
            <a:pPr algn="ctr">
              <a:spcBef>
                <a:spcPts val="75"/>
              </a:spcBef>
            </a:pPr>
            <a:r>
              <a:rPr sz="2063" spc="-281" dirty="0">
                <a:solidFill>
                  <a:srgbClr val="FFFFFF"/>
                </a:solidFill>
                <a:latin typeface="Lucida Sans Unicode"/>
                <a:cs typeface="Lucida Sans Unicode"/>
              </a:rPr>
              <a:t>56M</a:t>
            </a:r>
            <a:endParaRPr sz="2063">
              <a:latin typeface="Lucida Sans Unicode"/>
              <a:cs typeface="Lucida Sans Unicode"/>
            </a:endParaRPr>
          </a:p>
          <a:p>
            <a:pPr marL="83344" marR="67866" algn="ctr">
              <a:lnSpc>
                <a:spcPct val="111600"/>
              </a:lnSpc>
              <a:spcBef>
                <a:spcPts val="122"/>
              </a:spcBef>
            </a:pPr>
            <a:r>
              <a:rPr sz="1313" b="1" i="1" spc="-38" dirty="0">
                <a:solidFill>
                  <a:srgbClr val="FFFFFF"/>
                </a:solidFill>
                <a:latin typeface="Segoe UI"/>
                <a:cs typeface="Segoe UI"/>
              </a:rPr>
              <a:t>Total </a:t>
            </a:r>
            <a:r>
              <a:rPr sz="1313" b="1" i="1" spc="-33" dirty="0">
                <a:solidFill>
                  <a:srgbClr val="FFFFFF"/>
                </a:solidFill>
                <a:latin typeface="Segoe UI"/>
                <a:cs typeface="Segoe UI"/>
              </a:rPr>
              <a:t> </a:t>
            </a:r>
            <a:r>
              <a:rPr sz="1313" b="1" i="1" spc="-9" dirty="0">
                <a:solidFill>
                  <a:srgbClr val="FFFFFF"/>
                </a:solidFill>
                <a:latin typeface="Segoe UI"/>
                <a:cs typeface="Segoe UI"/>
              </a:rPr>
              <a:t>Profits</a:t>
            </a:r>
            <a:r>
              <a:rPr sz="1313" b="1" i="1" spc="-80" dirty="0">
                <a:solidFill>
                  <a:srgbClr val="FFFFFF"/>
                </a:solidFill>
                <a:latin typeface="Segoe UI"/>
                <a:cs typeface="Segoe UI"/>
              </a:rPr>
              <a:t> </a:t>
            </a:r>
            <a:r>
              <a:rPr sz="1313" b="1" i="1" dirty="0">
                <a:solidFill>
                  <a:srgbClr val="FFFFFF"/>
                </a:solidFill>
                <a:latin typeface="Segoe UI"/>
                <a:cs typeface="Segoe UI"/>
              </a:rPr>
              <a:t>$</a:t>
            </a:r>
            <a:endParaRPr sz="1313">
              <a:latin typeface="Segoe UI"/>
              <a:cs typeface="Segoe UI"/>
            </a:endParaRPr>
          </a:p>
          <a:p>
            <a:pPr marL="8930" algn="ctr">
              <a:spcBef>
                <a:spcPts val="215"/>
              </a:spcBef>
            </a:pPr>
            <a:r>
              <a:rPr sz="2063" spc="-309" dirty="0">
                <a:solidFill>
                  <a:srgbClr val="FFFFFF"/>
                </a:solidFill>
                <a:latin typeface="Lucida Sans Unicode"/>
                <a:cs typeface="Lucida Sans Unicode"/>
              </a:rPr>
              <a:t>32.66M</a:t>
            </a:r>
            <a:endParaRPr sz="2063">
              <a:latin typeface="Lucida Sans Unicode"/>
              <a:cs typeface="Lucida Sans Unicode"/>
            </a:endParaRPr>
          </a:p>
        </p:txBody>
      </p:sp>
      <p:sp>
        <p:nvSpPr>
          <p:cNvPr id="144" name="object 144"/>
          <p:cNvSpPr txBox="1"/>
          <p:nvPr/>
        </p:nvSpPr>
        <p:spPr>
          <a:xfrm>
            <a:off x="7380712" y="863203"/>
            <a:ext cx="609600" cy="185147"/>
          </a:xfrm>
          <a:prstGeom prst="rect">
            <a:avLst/>
          </a:prstGeom>
        </p:spPr>
        <p:txBody>
          <a:bodyPr vert="horz" wrap="square" lIns="0" tIns="11906" rIns="0" bIns="0" rtlCol="0">
            <a:spAutoFit/>
          </a:bodyPr>
          <a:lstStyle/>
          <a:p>
            <a:pPr marL="11906">
              <a:spcBef>
                <a:spcPts val="94"/>
              </a:spcBef>
            </a:pPr>
            <a:r>
              <a:rPr sz="1125" b="1" dirty="0">
                <a:solidFill>
                  <a:srgbClr val="04D0CA"/>
                </a:solidFill>
                <a:latin typeface="Segoe UI"/>
                <a:cs typeface="Segoe UI"/>
              </a:rPr>
              <a:t>Quarters</a:t>
            </a:r>
            <a:endParaRPr sz="1125">
              <a:latin typeface="Segoe UI"/>
              <a:cs typeface="Segoe UI"/>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272725"/>
        </a:solidFill>
        <a:effectLst/>
      </p:bgPr>
    </p:bg>
    <p:spTree>
      <p:nvGrpSpPr>
        <p:cNvPr id="1" name=""/>
        <p:cNvGrpSpPr/>
        <p:nvPr/>
      </p:nvGrpSpPr>
      <p:grpSpPr>
        <a:xfrm>
          <a:off x="0" y="0"/>
          <a:ext cx="0" cy="0"/>
          <a:chOff x="0" y="0"/>
          <a:chExt cx="0" cy="0"/>
        </a:xfrm>
      </p:grpSpPr>
      <p:sp>
        <p:nvSpPr>
          <p:cNvPr id="2" name="object 2"/>
          <p:cNvSpPr txBox="1"/>
          <p:nvPr/>
        </p:nvSpPr>
        <p:spPr>
          <a:xfrm>
            <a:off x="5680770" y="295132"/>
            <a:ext cx="830461" cy="138323"/>
          </a:xfrm>
          <a:prstGeom prst="rect">
            <a:avLst/>
          </a:prstGeom>
        </p:spPr>
        <p:txBody>
          <a:bodyPr vert="horz" wrap="square" lIns="0" tIns="8334" rIns="0" bIns="0" rtlCol="0">
            <a:spAutoFit/>
          </a:bodyPr>
          <a:lstStyle/>
          <a:p>
            <a:pPr>
              <a:spcBef>
                <a:spcPts val="66"/>
              </a:spcBef>
            </a:pPr>
            <a:r>
              <a:rPr sz="844" spc="-9" dirty="0">
                <a:solidFill>
                  <a:srgbClr val="FFFFFF"/>
                </a:solidFill>
                <a:latin typeface="Segoe UI"/>
                <a:cs typeface="Segoe UI"/>
              </a:rPr>
              <a:t>Power</a:t>
            </a:r>
            <a:r>
              <a:rPr sz="844" spc="-42" dirty="0">
                <a:solidFill>
                  <a:srgbClr val="FFFFFF"/>
                </a:solidFill>
                <a:latin typeface="Segoe UI"/>
                <a:cs typeface="Segoe UI"/>
              </a:rPr>
              <a:t> </a:t>
            </a:r>
            <a:r>
              <a:rPr sz="844" dirty="0">
                <a:solidFill>
                  <a:srgbClr val="FFFFFF"/>
                </a:solidFill>
                <a:latin typeface="Segoe UI"/>
                <a:cs typeface="Segoe UI"/>
              </a:rPr>
              <a:t>BI</a:t>
            </a:r>
            <a:r>
              <a:rPr sz="844" spc="-38" dirty="0">
                <a:solidFill>
                  <a:srgbClr val="FFFFFF"/>
                </a:solidFill>
                <a:latin typeface="Segoe UI"/>
                <a:cs typeface="Segoe UI"/>
              </a:rPr>
              <a:t> </a:t>
            </a:r>
            <a:r>
              <a:rPr sz="844" dirty="0">
                <a:solidFill>
                  <a:srgbClr val="FFFFFF"/>
                </a:solidFill>
                <a:latin typeface="Segoe UI"/>
                <a:cs typeface="Segoe UI"/>
              </a:rPr>
              <a:t>Desktop</a:t>
            </a:r>
            <a:endParaRPr sz="844">
              <a:latin typeface="Segoe UI"/>
              <a:cs typeface="Segoe UI"/>
            </a:endParaRPr>
          </a:p>
        </p:txBody>
      </p:sp>
      <p:pic>
        <p:nvPicPr>
          <p:cNvPr id="3" name="object 3"/>
          <p:cNvPicPr/>
          <p:nvPr/>
        </p:nvPicPr>
        <p:blipFill>
          <a:blip r:embed="rId2" cstate="print"/>
          <a:stretch>
            <a:fillRect/>
          </a:stretch>
        </p:blipFill>
        <p:spPr>
          <a:xfrm>
            <a:off x="381001" y="214313"/>
            <a:ext cx="11429999" cy="6429374"/>
          </a:xfrm>
          <a:prstGeom prst="rect">
            <a:avLst/>
          </a:prstGeom>
          <a:blipFill>
            <a:blip r:embed="rId3">
              <a:extLst>
                <a:ext uri="{96DAC541-7B7A-43D3-8B79-37D633B846F1}">
                  <asvg:svgBlip xmlns:asvg="http://schemas.microsoft.com/office/drawing/2016/SVG/main" r:embed="rId4"/>
                </a:ext>
              </a:extLst>
            </a:blip>
            <a:stretch>
              <a:fillRect/>
            </a:stretch>
          </a:blipFill>
        </p:spPr>
      </p:pic>
      <p:sp>
        <p:nvSpPr>
          <p:cNvPr id="4" name="object 4"/>
          <p:cNvSpPr txBox="1"/>
          <p:nvPr/>
        </p:nvSpPr>
        <p:spPr>
          <a:xfrm>
            <a:off x="2693323" y="980919"/>
            <a:ext cx="501253" cy="218273"/>
          </a:xfrm>
          <a:prstGeom prst="rect">
            <a:avLst/>
          </a:prstGeom>
        </p:spPr>
        <p:txBody>
          <a:bodyPr vert="horz" wrap="square" lIns="0" tIns="16073" rIns="0" bIns="0" rtlCol="0">
            <a:spAutoFit/>
          </a:bodyPr>
          <a:lstStyle/>
          <a:p>
            <a:pPr marL="11906">
              <a:spcBef>
                <a:spcPts val="127"/>
              </a:spcBef>
            </a:pPr>
            <a:r>
              <a:rPr sz="1313" spc="225" dirty="0">
                <a:solidFill>
                  <a:srgbClr val="FFFFFF"/>
                </a:solidFill>
                <a:latin typeface="Trebuchet MS"/>
                <a:cs typeface="Trebuchet MS"/>
              </a:rPr>
              <a:t>2</a:t>
            </a:r>
            <a:r>
              <a:rPr sz="1313" spc="319" dirty="0">
                <a:solidFill>
                  <a:srgbClr val="FFFFFF"/>
                </a:solidFill>
                <a:latin typeface="Trebuchet MS"/>
                <a:cs typeface="Trebuchet MS"/>
              </a:rPr>
              <a:t>5</a:t>
            </a:r>
            <a:r>
              <a:rPr sz="1313" spc="225" dirty="0">
                <a:solidFill>
                  <a:srgbClr val="FFFFFF"/>
                </a:solidFill>
                <a:latin typeface="Trebuchet MS"/>
                <a:cs typeface="Trebuchet MS"/>
              </a:rPr>
              <a:t>17</a:t>
            </a:r>
            <a:endParaRPr sz="1313">
              <a:latin typeface="Trebuchet MS"/>
              <a:cs typeface="Trebuchet MS"/>
            </a:endParaRPr>
          </a:p>
        </p:txBody>
      </p:sp>
      <p:sp>
        <p:nvSpPr>
          <p:cNvPr id="5" name="object 5"/>
          <p:cNvSpPr txBox="1"/>
          <p:nvPr/>
        </p:nvSpPr>
        <p:spPr>
          <a:xfrm>
            <a:off x="1375636" y="267950"/>
            <a:ext cx="3592116" cy="300563"/>
          </a:xfrm>
          <a:prstGeom prst="rect">
            <a:avLst/>
          </a:prstGeom>
        </p:spPr>
        <p:txBody>
          <a:bodyPr vert="horz" wrap="square" lIns="0" tIns="11906" rIns="0" bIns="0" rtlCol="0">
            <a:spAutoFit/>
          </a:bodyPr>
          <a:lstStyle/>
          <a:p>
            <a:pPr marL="11906">
              <a:spcBef>
                <a:spcPts val="94"/>
              </a:spcBef>
            </a:pPr>
            <a:r>
              <a:rPr sz="1875" b="1" i="1" spc="-5" dirty="0">
                <a:solidFill>
                  <a:srgbClr val="04D0CA"/>
                </a:solidFill>
                <a:latin typeface="Segoe UI"/>
                <a:cs typeface="Segoe UI"/>
              </a:rPr>
              <a:t>Products</a:t>
            </a:r>
            <a:r>
              <a:rPr sz="1875" b="1" i="1" spc="-28" dirty="0">
                <a:solidFill>
                  <a:srgbClr val="04D0CA"/>
                </a:solidFill>
                <a:latin typeface="Segoe UI"/>
                <a:cs typeface="Segoe UI"/>
              </a:rPr>
              <a:t> </a:t>
            </a:r>
            <a:r>
              <a:rPr sz="1875" spc="-9" dirty="0">
                <a:solidFill>
                  <a:srgbClr val="FFFFFF"/>
                </a:solidFill>
                <a:latin typeface="Segoe UI"/>
                <a:cs typeface="Segoe UI"/>
              </a:rPr>
              <a:t>Performance</a:t>
            </a:r>
            <a:r>
              <a:rPr sz="1875" spc="-28" dirty="0">
                <a:solidFill>
                  <a:srgbClr val="FFFFFF"/>
                </a:solidFill>
                <a:latin typeface="Segoe UI"/>
                <a:cs typeface="Segoe UI"/>
              </a:rPr>
              <a:t> </a:t>
            </a:r>
            <a:r>
              <a:rPr sz="1875" dirty="0">
                <a:solidFill>
                  <a:srgbClr val="FFFFFF"/>
                </a:solidFill>
                <a:latin typeface="Segoe UI"/>
                <a:cs typeface="Segoe UI"/>
              </a:rPr>
              <a:t>Dashboard</a:t>
            </a:r>
            <a:endParaRPr sz="1875" dirty="0">
              <a:latin typeface="Segoe UI"/>
              <a:cs typeface="Segoe UI"/>
            </a:endParaRPr>
          </a:p>
        </p:txBody>
      </p:sp>
      <p:sp>
        <p:nvSpPr>
          <p:cNvPr id="6" name="object 6"/>
          <p:cNvSpPr txBox="1"/>
          <p:nvPr/>
        </p:nvSpPr>
        <p:spPr>
          <a:xfrm>
            <a:off x="1137047" y="3893403"/>
            <a:ext cx="1514475" cy="214065"/>
          </a:xfrm>
          <a:prstGeom prst="rect">
            <a:avLst/>
          </a:prstGeom>
        </p:spPr>
        <p:txBody>
          <a:bodyPr vert="horz" wrap="square" lIns="0" tIns="11906" rIns="0" bIns="0" rtlCol="0">
            <a:spAutoFit/>
          </a:bodyPr>
          <a:lstStyle/>
          <a:p>
            <a:pPr marL="11906">
              <a:spcBef>
                <a:spcPts val="94"/>
              </a:spcBef>
            </a:pPr>
            <a:r>
              <a:rPr sz="1313" b="1" spc="-9" dirty="0">
                <a:solidFill>
                  <a:srgbClr val="04D0CA"/>
                </a:solidFill>
                <a:latin typeface="Segoe UI"/>
                <a:cs typeface="Segoe UI"/>
              </a:rPr>
              <a:t>Revenue</a:t>
            </a:r>
            <a:r>
              <a:rPr sz="1313" b="1" spc="-38" dirty="0">
                <a:solidFill>
                  <a:srgbClr val="04D0CA"/>
                </a:solidFill>
                <a:latin typeface="Segoe UI"/>
                <a:cs typeface="Segoe UI"/>
              </a:rPr>
              <a:t> </a:t>
            </a:r>
            <a:r>
              <a:rPr sz="1313" b="1" dirty="0">
                <a:solidFill>
                  <a:srgbClr val="FFFFFF"/>
                </a:solidFill>
                <a:latin typeface="Segoe UI"/>
                <a:cs typeface="Segoe UI"/>
              </a:rPr>
              <a:t>by</a:t>
            </a:r>
            <a:r>
              <a:rPr sz="1313" b="1" spc="-38" dirty="0">
                <a:solidFill>
                  <a:srgbClr val="FFFFFF"/>
                </a:solidFill>
                <a:latin typeface="Segoe UI"/>
                <a:cs typeface="Segoe UI"/>
              </a:rPr>
              <a:t> </a:t>
            </a:r>
            <a:r>
              <a:rPr sz="1313" b="1" dirty="0">
                <a:solidFill>
                  <a:srgbClr val="FFFFFF"/>
                </a:solidFill>
                <a:latin typeface="Segoe UI"/>
                <a:cs typeface="Segoe UI"/>
              </a:rPr>
              <a:t>Brands</a:t>
            </a:r>
            <a:endParaRPr sz="1313">
              <a:latin typeface="Segoe UI"/>
              <a:cs typeface="Segoe UI"/>
            </a:endParaRPr>
          </a:p>
        </p:txBody>
      </p:sp>
      <p:sp>
        <p:nvSpPr>
          <p:cNvPr id="7" name="object 7"/>
          <p:cNvSpPr txBox="1"/>
          <p:nvPr/>
        </p:nvSpPr>
        <p:spPr>
          <a:xfrm>
            <a:off x="4308062" y="3780818"/>
            <a:ext cx="1013222" cy="408862"/>
          </a:xfrm>
          <a:prstGeom prst="rect">
            <a:avLst/>
          </a:prstGeom>
        </p:spPr>
        <p:txBody>
          <a:bodyPr vert="horz" wrap="square" lIns="0" tIns="11906" rIns="0" bIns="0" rtlCol="0">
            <a:spAutoFit/>
          </a:bodyPr>
          <a:lstStyle/>
          <a:p>
            <a:pPr marL="11906" marR="4763" indent="42267">
              <a:lnSpc>
                <a:spcPct val="111600"/>
              </a:lnSpc>
              <a:spcBef>
                <a:spcPts val="94"/>
              </a:spcBef>
            </a:pPr>
            <a:r>
              <a:rPr sz="1200" b="1" spc="-9" dirty="0">
                <a:solidFill>
                  <a:srgbClr val="04D0CA"/>
                </a:solidFill>
                <a:latin typeface="Segoe UI"/>
                <a:cs typeface="Segoe UI"/>
              </a:rPr>
              <a:t>Revenue </a:t>
            </a:r>
            <a:r>
              <a:rPr sz="1200" b="1" dirty="0">
                <a:solidFill>
                  <a:srgbClr val="FFFFFF"/>
                </a:solidFill>
                <a:latin typeface="Segoe UI"/>
                <a:cs typeface="Segoe UI"/>
              </a:rPr>
              <a:t>by </a:t>
            </a:r>
            <a:r>
              <a:rPr sz="1200" b="1" spc="-352" dirty="0">
                <a:solidFill>
                  <a:srgbClr val="FFFFFF"/>
                </a:solidFill>
                <a:latin typeface="Segoe UI"/>
                <a:cs typeface="Segoe UI"/>
              </a:rPr>
              <a:t> </a:t>
            </a:r>
            <a:r>
              <a:rPr sz="1200" b="1" dirty="0">
                <a:solidFill>
                  <a:srgbClr val="FFFFFF"/>
                </a:solidFill>
                <a:latin typeface="Segoe UI"/>
                <a:cs typeface="Segoe UI"/>
              </a:rPr>
              <a:t>Sub</a:t>
            </a:r>
            <a:r>
              <a:rPr lang="en-IN" sz="1200" b="1" dirty="0">
                <a:solidFill>
                  <a:srgbClr val="FFFFFF"/>
                </a:solidFill>
                <a:latin typeface="Segoe UI"/>
                <a:cs typeface="Segoe UI"/>
              </a:rPr>
              <a:t> </a:t>
            </a:r>
            <a:r>
              <a:rPr sz="1200" b="1" dirty="0" err="1">
                <a:solidFill>
                  <a:srgbClr val="FFFFFF"/>
                </a:solidFill>
                <a:latin typeface="Segoe UI"/>
                <a:cs typeface="Segoe UI"/>
              </a:rPr>
              <a:t>ca</a:t>
            </a:r>
            <a:r>
              <a:rPr sz="1200" b="1" spc="-9" dirty="0" err="1">
                <a:solidFill>
                  <a:srgbClr val="FFFFFF"/>
                </a:solidFill>
                <a:latin typeface="Segoe UI"/>
                <a:cs typeface="Segoe UI"/>
              </a:rPr>
              <a:t>t</a:t>
            </a:r>
            <a:r>
              <a:rPr sz="1200" b="1" dirty="0" err="1">
                <a:solidFill>
                  <a:srgbClr val="FFFFFF"/>
                </a:solidFill>
                <a:latin typeface="Segoe UI"/>
                <a:cs typeface="Segoe UI"/>
              </a:rPr>
              <a:t>ego</a:t>
            </a:r>
            <a:r>
              <a:rPr lang="en-IN" sz="1200" b="1" spc="52" dirty="0">
                <a:solidFill>
                  <a:srgbClr val="FFFFFF"/>
                </a:solidFill>
                <a:latin typeface="Segoe UI"/>
                <a:cs typeface="Segoe UI"/>
              </a:rPr>
              <a:t>r</a:t>
            </a:r>
            <a:r>
              <a:rPr sz="1200" b="1" dirty="0">
                <a:solidFill>
                  <a:srgbClr val="FFFFFF"/>
                </a:solidFill>
                <a:latin typeface="Segoe UI"/>
                <a:cs typeface="Segoe UI"/>
              </a:rPr>
              <a:t>y</a:t>
            </a:r>
            <a:endParaRPr sz="1200" dirty="0">
              <a:latin typeface="Segoe UI"/>
              <a:cs typeface="Segoe UI"/>
            </a:endParaRPr>
          </a:p>
        </p:txBody>
      </p:sp>
      <p:sp>
        <p:nvSpPr>
          <p:cNvPr id="8" name="object 8"/>
          <p:cNvSpPr txBox="1"/>
          <p:nvPr/>
        </p:nvSpPr>
        <p:spPr>
          <a:xfrm>
            <a:off x="6619876" y="5329832"/>
            <a:ext cx="953095" cy="879320"/>
          </a:xfrm>
          <a:prstGeom prst="rect">
            <a:avLst/>
          </a:prstGeom>
        </p:spPr>
        <p:txBody>
          <a:bodyPr vert="horz" wrap="square" lIns="0" tIns="27980" rIns="0" bIns="0" rtlCol="0">
            <a:spAutoFit/>
          </a:bodyPr>
          <a:lstStyle/>
          <a:p>
            <a:pPr marL="11906">
              <a:spcBef>
                <a:spcPts val="220"/>
              </a:spcBef>
            </a:pPr>
            <a:r>
              <a:rPr sz="1125" b="1" dirty="0">
                <a:solidFill>
                  <a:srgbClr val="FFFFFF"/>
                </a:solidFill>
                <a:latin typeface="Segoe UI"/>
                <a:cs typeface="Segoe UI"/>
              </a:rPr>
              <a:t>Number</a:t>
            </a:r>
            <a:r>
              <a:rPr sz="1125" b="1" spc="-47" dirty="0">
                <a:solidFill>
                  <a:srgbClr val="FFFFFF"/>
                </a:solidFill>
                <a:latin typeface="Segoe UI"/>
                <a:cs typeface="Segoe UI"/>
              </a:rPr>
              <a:t> </a:t>
            </a:r>
            <a:r>
              <a:rPr sz="1125" b="1" spc="-9" dirty="0">
                <a:solidFill>
                  <a:srgbClr val="FFFFFF"/>
                </a:solidFill>
                <a:latin typeface="Segoe UI"/>
                <a:cs typeface="Segoe UI"/>
              </a:rPr>
              <a:t>of</a:t>
            </a:r>
            <a:endParaRPr sz="1125">
              <a:latin typeface="Segoe UI"/>
              <a:cs typeface="Segoe UI"/>
            </a:endParaRPr>
          </a:p>
          <a:p>
            <a:pPr marL="11906" marR="4763">
              <a:lnSpc>
                <a:spcPct val="109400"/>
              </a:lnSpc>
            </a:pPr>
            <a:r>
              <a:rPr sz="1125" b="1" spc="-5" dirty="0">
                <a:solidFill>
                  <a:srgbClr val="FFFFFF"/>
                </a:solidFill>
                <a:latin typeface="Segoe UI"/>
                <a:cs typeface="Segoe UI"/>
              </a:rPr>
              <a:t>Products</a:t>
            </a:r>
            <a:r>
              <a:rPr sz="1125" b="1" spc="-61" dirty="0">
                <a:solidFill>
                  <a:srgbClr val="FFFFFF"/>
                </a:solidFill>
                <a:latin typeface="Segoe UI"/>
                <a:cs typeface="Segoe UI"/>
              </a:rPr>
              <a:t> </a:t>
            </a:r>
            <a:r>
              <a:rPr sz="1125" b="1" dirty="0">
                <a:solidFill>
                  <a:srgbClr val="FFFFFF"/>
                </a:solidFill>
                <a:latin typeface="Segoe UI"/>
                <a:cs typeface="Segoe UI"/>
              </a:rPr>
              <a:t>with </a:t>
            </a:r>
            <a:r>
              <a:rPr sz="1125" b="1" spc="-300" dirty="0">
                <a:solidFill>
                  <a:srgbClr val="FFFFFF"/>
                </a:solidFill>
                <a:latin typeface="Segoe UI"/>
                <a:cs typeface="Segoe UI"/>
              </a:rPr>
              <a:t> </a:t>
            </a:r>
            <a:r>
              <a:rPr sz="1125" b="1" dirty="0">
                <a:solidFill>
                  <a:srgbClr val="FFFFFF"/>
                </a:solidFill>
                <a:latin typeface="Segoe UI"/>
                <a:cs typeface="Segoe UI"/>
              </a:rPr>
              <a:t>No</a:t>
            </a:r>
            <a:r>
              <a:rPr sz="1125" b="1" spc="-9" dirty="0">
                <a:solidFill>
                  <a:srgbClr val="FFFFFF"/>
                </a:solidFill>
                <a:latin typeface="Segoe UI"/>
                <a:cs typeface="Segoe UI"/>
              </a:rPr>
              <a:t> </a:t>
            </a:r>
            <a:r>
              <a:rPr sz="1125" b="1" dirty="0">
                <a:solidFill>
                  <a:srgbClr val="FFFFFF"/>
                </a:solidFill>
                <a:latin typeface="Segoe UI"/>
                <a:cs typeface="Segoe UI"/>
              </a:rPr>
              <a:t>Sales</a:t>
            </a:r>
            <a:endParaRPr sz="1125">
              <a:latin typeface="Segoe UI"/>
              <a:cs typeface="Segoe UI"/>
            </a:endParaRPr>
          </a:p>
          <a:p>
            <a:pPr marL="381594">
              <a:spcBef>
                <a:spcPts val="619"/>
              </a:spcBef>
            </a:pPr>
            <a:r>
              <a:rPr sz="1453" spc="295" dirty="0">
                <a:solidFill>
                  <a:srgbClr val="FFFFFF"/>
                </a:solidFill>
                <a:latin typeface="Trebuchet MS"/>
                <a:cs typeface="Trebuchet MS"/>
              </a:rPr>
              <a:t>25</a:t>
            </a:r>
            <a:endParaRPr sz="1453">
              <a:latin typeface="Trebuchet MS"/>
              <a:cs typeface="Trebuchet MS"/>
            </a:endParaRPr>
          </a:p>
        </p:txBody>
      </p:sp>
      <p:sp>
        <p:nvSpPr>
          <p:cNvPr id="9" name="object 9"/>
          <p:cNvSpPr txBox="1"/>
          <p:nvPr/>
        </p:nvSpPr>
        <p:spPr>
          <a:xfrm>
            <a:off x="6521369" y="3629041"/>
            <a:ext cx="2444353" cy="1209338"/>
          </a:xfrm>
          <a:prstGeom prst="rect">
            <a:avLst/>
          </a:prstGeom>
        </p:spPr>
        <p:txBody>
          <a:bodyPr vert="horz" wrap="square" lIns="0" tIns="11906" rIns="0" bIns="0" rtlCol="0">
            <a:spAutoFit/>
          </a:bodyPr>
          <a:lstStyle/>
          <a:p>
            <a:pPr marL="11906" marR="4763" indent="704255" algn="r">
              <a:lnSpc>
                <a:spcPct val="156600"/>
              </a:lnSpc>
              <a:spcBef>
                <a:spcPts val="94"/>
              </a:spcBef>
            </a:pPr>
            <a:r>
              <a:rPr sz="844" b="1" dirty="0">
                <a:solidFill>
                  <a:srgbClr val="FFFFFF"/>
                </a:solidFill>
                <a:latin typeface="Segoe UI"/>
                <a:cs typeface="Segoe UI"/>
              </a:rPr>
              <a:t>WWI</a:t>
            </a:r>
            <a:r>
              <a:rPr sz="844" b="1" spc="-19" dirty="0">
                <a:solidFill>
                  <a:srgbClr val="FFFFFF"/>
                </a:solidFill>
                <a:latin typeface="Segoe UI"/>
                <a:cs typeface="Segoe UI"/>
              </a:rPr>
              <a:t> </a:t>
            </a:r>
            <a:r>
              <a:rPr sz="844" b="1" spc="-5" dirty="0">
                <a:solidFill>
                  <a:srgbClr val="FFFFFF"/>
                </a:solidFill>
                <a:latin typeface="Segoe UI"/>
                <a:cs typeface="Segoe UI"/>
              </a:rPr>
              <a:t>Desktop</a:t>
            </a:r>
            <a:r>
              <a:rPr sz="844" b="1" spc="-19" dirty="0">
                <a:solidFill>
                  <a:srgbClr val="FFFFFF"/>
                </a:solidFill>
                <a:latin typeface="Segoe UI"/>
                <a:cs typeface="Segoe UI"/>
              </a:rPr>
              <a:t> </a:t>
            </a:r>
            <a:r>
              <a:rPr sz="844" b="1" dirty="0">
                <a:solidFill>
                  <a:srgbClr val="FFFFFF"/>
                </a:solidFill>
                <a:latin typeface="Segoe UI"/>
                <a:cs typeface="Segoe UI"/>
              </a:rPr>
              <a:t>PC2.33</a:t>
            </a:r>
            <a:r>
              <a:rPr sz="844" b="1" spc="-19" dirty="0">
                <a:solidFill>
                  <a:srgbClr val="FFFFFF"/>
                </a:solidFill>
                <a:latin typeface="Segoe UI"/>
                <a:cs typeface="Segoe UI"/>
              </a:rPr>
              <a:t> </a:t>
            </a:r>
            <a:r>
              <a:rPr sz="844" b="1" dirty="0">
                <a:solidFill>
                  <a:srgbClr val="FFFFFF"/>
                </a:solidFill>
                <a:latin typeface="Segoe UI"/>
                <a:cs typeface="Segoe UI"/>
              </a:rPr>
              <a:t>X2330</a:t>
            </a:r>
            <a:r>
              <a:rPr sz="844" b="1" spc="-19" dirty="0">
                <a:solidFill>
                  <a:srgbClr val="FFFFFF"/>
                </a:solidFill>
                <a:latin typeface="Segoe UI"/>
                <a:cs typeface="Segoe UI"/>
              </a:rPr>
              <a:t> </a:t>
            </a:r>
            <a:r>
              <a:rPr sz="844" b="1" dirty="0">
                <a:solidFill>
                  <a:srgbClr val="FFFFFF"/>
                </a:solidFill>
                <a:latin typeface="Segoe UI"/>
                <a:cs typeface="Segoe UI"/>
              </a:rPr>
              <a:t>Black </a:t>
            </a:r>
            <a:r>
              <a:rPr sz="844" b="1" spc="-220" dirty="0">
                <a:solidFill>
                  <a:srgbClr val="FFFFFF"/>
                </a:solidFill>
                <a:latin typeface="Segoe UI"/>
                <a:cs typeface="Segoe UI"/>
              </a:rPr>
              <a:t> </a:t>
            </a:r>
            <a:r>
              <a:rPr sz="844" b="1" spc="-5" dirty="0">
                <a:solidFill>
                  <a:srgbClr val="FFFFFF"/>
                </a:solidFill>
                <a:latin typeface="Segoe UI"/>
                <a:cs typeface="Segoe UI"/>
              </a:rPr>
              <a:t>Adventure Works Desktop </a:t>
            </a:r>
            <a:r>
              <a:rPr sz="844" b="1" dirty="0">
                <a:solidFill>
                  <a:srgbClr val="FFFFFF"/>
                </a:solidFill>
                <a:latin typeface="Segoe UI"/>
                <a:cs typeface="Segoe UI"/>
              </a:rPr>
              <a:t>PC2.33 XD233 </a:t>
            </a:r>
            <a:r>
              <a:rPr sz="844" b="1" spc="-5" dirty="0">
                <a:solidFill>
                  <a:srgbClr val="FFFFFF"/>
                </a:solidFill>
                <a:latin typeface="Segoe UI"/>
                <a:cs typeface="Segoe UI"/>
              </a:rPr>
              <a:t>Silver </a:t>
            </a:r>
            <a:r>
              <a:rPr sz="844" b="1" dirty="0">
                <a:solidFill>
                  <a:srgbClr val="FFFFFF"/>
                </a:solidFill>
                <a:latin typeface="Segoe UI"/>
                <a:cs typeface="Segoe UI"/>
              </a:rPr>
              <a:t> </a:t>
            </a:r>
            <a:r>
              <a:rPr sz="844" b="1" spc="-5" dirty="0">
                <a:solidFill>
                  <a:srgbClr val="FFFFFF"/>
                </a:solidFill>
                <a:latin typeface="Segoe UI"/>
                <a:cs typeface="Segoe UI"/>
              </a:rPr>
              <a:t>Adventure</a:t>
            </a:r>
            <a:r>
              <a:rPr sz="844" b="1" spc="-9" dirty="0">
                <a:solidFill>
                  <a:srgbClr val="FFFFFF"/>
                </a:solidFill>
                <a:latin typeface="Segoe UI"/>
                <a:cs typeface="Segoe UI"/>
              </a:rPr>
              <a:t> </a:t>
            </a:r>
            <a:r>
              <a:rPr sz="844" b="1" spc="-5" dirty="0">
                <a:solidFill>
                  <a:srgbClr val="FFFFFF"/>
                </a:solidFill>
                <a:latin typeface="Segoe UI"/>
                <a:cs typeface="Segoe UI"/>
              </a:rPr>
              <a:t>Works Desktop </a:t>
            </a:r>
            <a:r>
              <a:rPr sz="844" b="1" dirty="0">
                <a:solidFill>
                  <a:srgbClr val="FFFFFF"/>
                </a:solidFill>
                <a:latin typeface="Segoe UI"/>
                <a:cs typeface="Segoe UI"/>
              </a:rPr>
              <a:t>PC2.33</a:t>
            </a:r>
            <a:r>
              <a:rPr sz="844" b="1" spc="-5" dirty="0">
                <a:solidFill>
                  <a:srgbClr val="FFFFFF"/>
                </a:solidFill>
                <a:latin typeface="Segoe UI"/>
                <a:cs typeface="Segoe UI"/>
              </a:rPr>
              <a:t> </a:t>
            </a:r>
            <a:r>
              <a:rPr sz="844" b="1" dirty="0">
                <a:solidFill>
                  <a:srgbClr val="FFFFFF"/>
                </a:solidFill>
                <a:latin typeface="Segoe UI"/>
                <a:cs typeface="Segoe UI"/>
              </a:rPr>
              <a:t>XD233</a:t>
            </a:r>
            <a:r>
              <a:rPr sz="844" b="1" spc="-5" dirty="0">
                <a:solidFill>
                  <a:srgbClr val="FFFFFF"/>
                </a:solidFill>
                <a:latin typeface="Segoe UI"/>
                <a:cs typeface="Segoe UI"/>
              </a:rPr>
              <a:t> Brown </a:t>
            </a:r>
            <a:r>
              <a:rPr sz="844" b="1" spc="-220" dirty="0">
                <a:solidFill>
                  <a:srgbClr val="FFFFFF"/>
                </a:solidFill>
                <a:latin typeface="Segoe UI"/>
                <a:cs typeface="Segoe UI"/>
              </a:rPr>
              <a:t> </a:t>
            </a:r>
            <a:r>
              <a:rPr sz="844" b="1" spc="-5" dirty="0">
                <a:solidFill>
                  <a:srgbClr val="FFFFFF"/>
                </a:solidFill>
                <a:latin typeface="Segoe UI"/>
                <a:cs typeface="Segoe UI"/>
              </a:rPr>
              <a:t>Adventure Works Desktop </a:t>
            </a:r>
            <a:r>
              <a:rPr sz="844" b="1" dirty="0">
                <a:solidFill>
                  <a:srgbClr val="FFFFFF"/>
                </a:solidFill>
                <a:latin typeface="Segoe UI"/>
                <a:cs typeface="Segoe UI"/>
              </a:rPr>
              <a:t>PC2.33 XD233 Black </a:t>
            </a:r>
            <a:r>
              <a:rPr sz="844" b="1" spc="5" dirty="0">
                <a:solidFill>
                  <a:srgbClr val="FFFFFF"/>
                </a:solidFill>
                <a:latin typeface="Segoe UI"/>
                <a:cs typeface="Segoe UI"/>
              </a:rPr>
              <a:t> </a:t>
            </a:r>
            <a:r>
              <a:rPr sz="844" b="1" spc="-5" dirty="0">
                <a:solidFill>
                  <a:srgbClr val="FFFFFF"/>
                </a:solidFill>
                <a:latin typeface="Segoe UI"/>
                <a:cs typeface="Segoe UI"/>
              </a:rPr>
              <a:t>Adventure Works Desktop </a:t>
            </a:r>
            <a:r>
              <a:rPr sz="844" b="1" dirty="0">
                <a:solidFill>
                  <a:srgbClr val="FFFFFF"/>
                </a:solidFill>
                <a:latin typeface="Segoe UI"/>
                <a:cs typeface="Segoe UI"/>
              </a:rPr>
              <a:t>PC2.33 XD233 </a:t>
            </a:r>
            <a:r>
              <a:rPr sz="844" b="1" spc="-5" dirty="0">
                <a:solidFill>
                  <a:srgbClr val="FFFFFF"/>
                </a:solidFill>
                <a:latin typeface="Segoe UI"/>
                <a:cs typeface="Segoe UI"/>
              </a:rPr>
              <a:t>White </a:t>
            </a:r>
            <a:r>
              <a:rPr sz="844" b="1" spc="-220" dirty="0">
                <a:solidFill>
                  <a:srgbClr val="FFFFFF"/>
                </a:solidFill>
                <a:latin typeface="Segoe UI"/>
                <a:cs typeface="Segoe UI"/>
              </a:rPr>
              <a:t> </a:t>
            </a:r>
            <a:r>
              <a:rPr sz="844" b="1" dirty="0">
                <a:solidFill>
                  <a:srgbClr val="FFFFFF"/>
                </a:solidFill>
                <a:latin typeface="Segoe UI"/>
                <a:cs typeface="Segoe UI"/>
              </a:rPr>
              <a:t>WWI</a:t>
            </a:r>
            <a:r>
              <a:rPr sz="844" b="1" spc="-5" dirty="0">
                <a:solidFill>
                  <a:srgbClr val="FFFFFF"/>
                </a:solidFill>
                <a:latin typeface="Segoe UI"/>
                <a:cs typeface="Segoe UI"/>
              </a:rPr>
              <a:t> Desktop</a:t>
            </a:r>
            <a:r>
              <a:rPr sz="844" b="1" dirty="0">
                <a:solidFill>
                  <a:srgbClr val="FFFFFF"/>
                </a:solidFill>
                <a:latin typeface="Segoe UI"/>
                <a:cs typeface="Segoe UI"/>
              </a:rPr>
              <a:t> PC2.33</a:t>
            </a:r>
            <a:r>
              <a:rPr sz="844" b="1" spc="-5" dirty="0">
                <a:solidFill>
                  <a:srgbClr val="FFFFFF"/>
                </a:solidFill>
                <a:latin typeface="Segoe UI"/>
                <a:cs typeface="Segoe UI"/>
              </a:rPr>
              <a:t> </a:t>
            </a:r>
            <a:r>
              <a:rPr sz="844" b="1" dirty="0">
                <a:solidFill>
                  <a:srgbClr val="FFFFFF"/>
                </a:solidFill>
                <a:latin typeface="Segoe UI"/>
                <a:cs typeface="Segoe UI"/>
              </a:rPr>
              <a:t>X2330 </a:t>
            </a:r>
            <a:r>
              <a:rPr sz="844" b="1" spc="-5" dirty="0">
                <a:solidFill>
                  <a:srgbClr val="FFFFFF"/>
                </a:solidFill>
                <a:latin typeface="Segoe UI"/>
                <a:cs typeface="Segoe UI"/>
              </a:rPr>
              <a:t>White</a:t>
            </a:r>
            <a:endParaRPr sz="844">
              <a:latin typeface="Segoe UI"/>
              <a:cs typeface="Segoe UI"/>
            </a:endParaRPr>
          </a:p>
        </p:txBody>
      </p:sp>
      <p:sp>
        <p:nvSpPr>
          <p:cNvPr id="10" name="object 10"/>
          <p:cNvSpPr/>
          <p:nvPr/>
        </p:nvSpPr>
        <p:spPr>
          <a:xfrm>
            <a:off x="9033867" y="3907281"/>
            <a:ext cx="1966317" cy="142875"/>
          </a:xfrm>
          <a:custGeom>
            <a:avLst/>
            <a:gdLst/>
            <a:ahLst/>
            <a:cxnLst/>
            <a:rect l="l" t="t" r="r" b="b"/>
            <a:pathLst>
              <a:path w="2097404" h="152400">
                <a:moveTo>
                  <a:pt x="2097394" y="152399"/>
                </a:moveTo>
                <a:lnTo>
                  <a:pt x="0" y="152399"/>
                </a:lnTo>
                <a:lnTo>
                  <a:pt x="0" y="0"/>
                </a:lnTo>
                <a:lnTo>
                  <a:pt x="2097394" y="0"/>
                </a:lnTo>
                <a:lnTo>
                  <a:pt x="2097394" y="152399"/>
                </a:lnTo>
                <a:close/>
              </a:path>
            </a:pathLst>
          </a:custGeom>
          <a:solidFill>
            <a:srgbClr val="1AD0CA"/>
          </a:solidFill>
        </p:spPr>
        <p:txBody>
          <a:bodyPr wrap="square" lIns="0" tIns="0" rIns="0" bIns="0" rtlCol="0"/>
          <a:lstStyle/>
          <a:p>
            <a:endParaRPr sz="1688"/>
          </a:p>
        </p:txBody>
      </p:sp>
      <p:sp>
        <p:nvSpPr>
          <p:cNvPr id="11" name="object 11"/>
          <p:cNvSpPr/>
          <p:nvPr/>
        </p:nvSpPr>
        <p:spPr>
          <a:xfrm>
            <a:off x="9033866" y="4108586"/>
            <a:ext cx="1958578" cy="142875"/>
          </a:xfrm>
          <a:custGeom>
            <a:avLst/>
            <a:gdLst/>
            <a:ahLst/>
            <a:cxnLst/>
            <a:rect l="l" t="t" r="r" b="b"/>
            <a:pathLst>
              <a:path w="2089150" h="152400">
                <a:moveTo>
                  <a:pt x="2088673" y="152399"/>
                </a:moveTo>
                <a:lnTo>
                  <a:pt x="0" y="152399"/>
                </a:lnTo>
                <a:lnTo>
                  <a:pt x="0" y="0"/>
                </a:lnTo>
                <a:lnTo>
                  <a:pt x="2088673" y="0"/>
                </a:lnTo>
                <a:lnTo>
                  <a:pt x="2088673" y="152399"/>
                </a:lnTo>
                <a:close/>
              </a:path>
            </a:pathLst>
          </a:custGeom>
          <a:solidFill>
            <a:srgbClr val="1BD0CA"/>
          </a:solidFill>
        </p:spPr>
        <p:txBody>
          <a:bodyPr wrap="square" lIns="0" tIns="0" rIns="0" bIns="0" rtlCol="0"/>
          <a:lstStyle/>
          <a:p>
            <a:endParaRPr sz="1688"/>
          </a:p>
        </p:txBody>
      </p:sp>
      <p:sp>
        <p:nvSpPr>
          <p:cNvPr id="12" name="object 12"/>
          <p:cNvSpPr/>
          <p:nvPr/>
        </p:nvSpPr>
        <p:spPr>
          <a:xfrm>
            <a:off x="9033867" y="4309892"/>
            <a:ext cx="1888927" cy="142875"/>
          </a:xfrm>
          <a:custGeom>
            <a:avLst/>
            <a:gdLst/>
            <a:ahLst/>
            <a:cxnLst/>
            <a:rect l="l" t="t" r="r" b="b"/>
            <a:pathLst>
              <a:path w="2014854" h="152400">
                <a:moveTo>
                  <a:pt x="2014545" y="152399"/>
                </a:moveTo>
                <a:lnTo>
                  <a:pt x="0" y="152399"/>
                </a:lnTo>
                <a:lnTo>
                  <a:pt x="0" y="0"/>
                </a:lnTo>
                <a:lnTo>
                  <a:pt x="2014545" y="0"/>
                </a:lnTo>
                <a:lnTo>
                  <a:pt x="2014545" y="152399"/>
                </a:lnTo>
                <a:close/>
              </a:path>
            </a:pathLst>
          </a:custGeom>
          <a:solidFill>
            <a:srgbClr val="24CFCA"/>
          </a:solidFill>
        </p:spPr>
        <p:txBody>
          <a:bodyPr wrap="square" lIns="0" tIns="0" rIns="0" bIns="0" rtlCol="0"/>
          <a:lstStyle/>
          <a:p>
            <a:endParaRPr sz="1688"/>
          </a:p>
        </p:txBody>
      </p:sp>
      <p:sp>
        <p:nvSpPr>
          <p:cNvPr id="13" name="object 13"/>
          <p:cNvSpPr/>
          <p:nvPr/>
        </p:nvSpPr>
        <p:spPr>
          <a:xfrm>
            <a:off x="9033867" y="4511198"/>
            <a:ext cx="1843683" cy="142875"/>
          </a:xfrm>
          <a:custGeom>
            <a:avLst/>
            <a:gdLst/>
            <a:ahLst/>
            <a:cxnLst/>
            <a:rect l="l" t="t" r="r" b="b"/>
            <a:pathLst>
              <a:path w="1966595" h="152400">
                <a:moveTo>
                  <a:pt x="1966580" y="152399"/>
                </a:moveTo>
                <a:lnTo>
                  <a:pt x="0" y="152399"/>
                </a:lnTo>
                <a:lnTo>
                  <a:pt x="0" y="0"/>
                </a:lnTo>
                <a:lnTo>
                  <a:pt x="1966580" y="0"/>
                </a:lnTo>
                <a:lnTo>
                  <a:pt x="1966580" y="152399"/>
                </a:lnTo>
                <a:close/>
              </a:path>
            </a:pathLst>
          </a:custGeom>
          <a:solidFill>
            <a:srgbClr val="29CFCA"/>
          </a:solidFill>
        </p:spPr>
        <p:txBody>
          <a:bodyPr wrap="square" lIns="0" tIns="0" rIns="0" bIns="0" rtlCol="0"/>
          <a:lstStyle/>
          <a:p>
            <a:endParaRPr sz="1688"/>
          </a:p>
        </p:txBody>
      </p:sp>
      <p:sp>
        <p:nvSpPr>
          <p:cNvPr id="14" name="object 14"/>
          <p:cNvSpPr/>
          <p:nvPr/>
        </p:nvSpPr>
        <p:spPr>
          <a:xfrm>
            <a:off x="9033866" y="4712503"/>
            <a:ext cx="1791294" cy="142875"/>
          </a:xfrm>
          <a:custGeom>
            <a:avLst/>
            <a:gdLst/>
            <a:ahLst/>
            <a:cxnLst/>
            <a:rect l="l" t="t" r="r" b="b"/>
            <a:pathLst>
              <a:path w="1910715" h="152400">
                <a:moveTo>
                  <a:pt x="1910595" y="152400"/>
                </a:moveTo>
                <a:lnTo>
                  <a:pt x="0" y="152400"/>
                </a:lnTo>
                <a:lnTo>
                  <a:pt x="0" y="0"/>
                </a:lnTo>
                <a:lnTo>
                  <a:pt x="1910595" y="0"/>
                </a:lnTo>
                <a:lnTo>
                  <a:pt x="1910595" y="152400"/>
                </a:lnTo>
                <a:close/>
              </a:path>
            </a:pathLst>
          </a:custGeom>
          <a:solidFill>
            <a:srgbClr val="31CFCA"/>
          </a:solidFill>
        </p:spPr>
        <p:txBody>
          <a:bodyPr wrap="square" lIns="0" tIns="0" rIns="0" bIns="0" rtlCol="0"/>
          <a:lstStyle/>
          <a:p>
            <a:endParaRPr sz="1688"/>
          </a:p>
        </p:txBody>
      </p:sp>
      <p:sp>
        <p:nvSpPr>
          <p:cNvPr id="15" name="object 15"/>
          <p:cNvSpPr txBox="1"/>
          <p:nvPr/>
        </p:nvSpPr>
        <p:spPr>
          <a:xfrm>
            <a:off x="9033866" y="3705975"/>
            <a:ext cx="2132409" cy="131711"/>
          </a:xfrm>
          <a:prstGeom prst="rect">
            <a:avLst/>
          </a:prstGeom>
          <a:solidFill>
            <a:srgbClr val="04D0CA"/>
          </a:solidFill>
        </p:spPr>
        <p:txBody>
          <a:bodyPr vert="horz" wrap="square" lIns="0" tIns="1786" rIns="0" bIns="0" rtlCol="0">
            <a:spAutoFit/>
          </a:bodyPr>
          <a:lstStyle/>
          <a:p>
            <a:pPr marR="63698" algn="r">
              <a:spcBef>
                <a:spcPts val="14"/>
              </a:spcBef>
            </a:pPr>
            <a:r>
              <a:rPr sz="844" dirty="0">
                <a:solidFill>
                  <a:srgbClr val="FFFFFF"/>
                </a:solidFill>
                <a:latin typeface="Segoe UI"/>
                <a:cs typeface="Segoe UI"/>
              </a:rPr>
              <a:t>0.51M</a:t>
            </a:r>
            <a:endParaRPr sz="844">
              <a:latin typeface="Segoe UI"/>
              <a:cs typeface="Segoe UI"/>
            </a:endParaRPr>
          </a:p>
        </p:txBody>
      </p:sp>
      <p:sp>
        <p:nvSpPr>
          <p:cNvPr id="16" name="object 16"/>
          <p:cNvSpPr txBox="1"/>
          <p:nvPr/>
        </p:nvSpPr>
        <p:spPr>
          <a:xfrm>
            <a:off x="11051538" y="3824470"/>
            <a:ext cx="325041" cy="422118"/>
          </a:xfrm>
          <a:prstGeom prst="rect">
            <a:avLst/>
          </a:prstGeom>
        </p:spPr>
        <p:txBody>
          <a:bodyPr vert="horz" wrap="square" lIns="0" tIns="84534" rIns="0" bIns="0" rtlCol="0">
            <a:spAutoFit/>
          </a:bodyPr>
          <a:lstStyle/>
          <a:p>
            <a:pPr marL="19645">
              <a:spcBef>
                <a:spcPts val="666"/>
              </a:spcBef>
            </a:pPr>
            <a:r>
              <a:rPr sz="844" dirty="0">
                <a:solidFill>
                  <a:srgbClr val="FFFFFF"/>
                </a:solidFill>
                <a:latin typeface="Segoe UI"/>
                <a:cs typeface="Segoe UI"/>
              </a:rPr>
              <a:t>0.47M</a:t>
            </a:r>
            <a:endParaRPr sz="844">
              <a:latin typeface="Segoe UI"/>
              <a:cs typeface="Segoe UI"/>
            </a:endParaRPr>
          </a:p>
          <a:p>
            <a:pPr marL="11906">
              <a:spcBef>
                <a:spcPts val="572"/>
              </a:spcBef>
            </a:pPr>
            <a:r>
              <a:rPr sz="844" dirty="0">
                <a:solidFill>
                  <a:srgbClr val="FFFFFF"/>
                </a:solidFill>
                <a:latin typeface="Segoe UI"/>
                <a:cs typeface="Segoe UI"/>
              </a:rPr>
              <a:t>0.46M</a:t>
            </a:r>
            <a:endParaRPr sz="844">
              <a:latin typeface="Segoe UI"/>
              <a:cs typeface="Segoe UI"/>
            </a:endParaRPr>
          </a:p>
        </p:txBody>
      </p:sp>
      <p:sp>
        <p:nvSpPr>
          <p:cNvPr id="17" name="object 17"/>
          <p:cNvSpPr txBox="1"/>
          <p:nvPr/>
        </p:nvSpPr>
        <p:spPr>
          <a:xfrm>
            <a:off x="10937076" y="4227082"/>
            <a:ext cx="361950" cy="422118"/>
          </a:xfrm>
          <a:prstGeom prst="rect">
            <a:avLst/>
          </a:prstGeom>
        </p:spPr>
        <p:txBody>
          <a:bodyPr vert="horz" wrap="square" lIns="0" tIns="84534" rIns="0" bIns="0" rtlCol="0">
            <a:spAutoFit/>
          </a:bodyPr>
          <a:lstStyle/>
          <a:p>
            <a:pPr marL="56555">
              <a:spcBef>
                <a:spcPts val="666"/>
              </a:spcBef>
            </a:pPr>
            <a:r>
              <a:rPr sz="844" dirty="0">
                <a:solidFill>
                  <a:srgbClr val="FFFFFF"/>
                </a:solidFill>
                <a:latin typeface="Segoe UI"/>
                <a:cs typeface="Segoe UI"/>
              </a:rPr>
              <a:t>0.45M</a:t>
            </a:r>
            <a:endParaRPr sz="844">
              <a:latin typeface="Segoe UI"/>
              <a:cs typeface="Segoe UI"/>
            </a:endParaRPr>
          </a:p>
          <a:p>
            <a:pPr marL="11906">
              <a:spcBef>
                <a:spcPts val="572"/>
              </a:spcBef>
            </a:pPr>
            <a:r>
              <a:rPr sz="844" dirty="0">
                <a:solidFill>
                  <a:srgbClr val="FFFFFF"/>
                </a:solidFill>
                <a:latin typeface="Segoe UI"/>
                <a:cs typeface="Segoe UI"/>
              </a:rPr>
              <a:t>0.44M</a:t>
            </a:r>
            <a:endParaRPr sz="844">
              <a:latin typeface="Segoe UI"/>
              <a:cs typeface="Segoe UI"/>
            </a:endParaRPr>
          </a:p>
        </p:txBody>
      </p:sp>
      <p:sp>
        <p:nvSpPr>
          <p:cNvPr id="18" name="object 18"/>
          <p:cNvSpPr txBox="1"/>
          <p:nvPr/>
        </p:nvSpPr>
        <p:spPr>
          <a:xfrm>
            <a:off x="10884591" y="4702412"/>
            <a:ext cx="316706"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0.42M</a:t>
            </a:r>
            <a:endParaRPr sz="844">
              <a:latin typeface="Segoe UI"/>
              <a:cs typeface="Segoe UI"/>
            </a:endParaRPr>
          </a:p>
        </p:txBody>
      </p:sp>
      <p:grpSp>
        <p:nvGrpSpPr>
          <p:cNvPr id="19" name="object 19"/>
          <p:cNvGrpSpPr/>
          <p:nvPr/>
        </p:nvGrpSpPr>
        <p:grpSpPr>
          <a:xfrm>
            <a:off x="11449347" y="3620988"/>
            <a:ext cx="80367" cy="1335286"/>
            <a:chOff x="12034836" y="3862387"/>
            <a:chExt cx="85725" cy="1424305"/>
          </a:xfrm>
        </p:grpSpPr>
        <p:sp>
          <p:nvSpPr>
            <p:cNvPr id="20" name="object 20"/>
            <p:cNvSpPr/>
            <p:nvPr/>
          </p:nvSpPr>
          <p:spPr>
            <a:xfrm>
              <a:off x="12039599" y="3867149"/>
              <a:ext cx="76200" cy="1419225"/>
            </a:xfrm>
            <a:custGeom>
              <a:avLst/>
              <a:gdLst/>
              <a:ahLst/>
              <a:cxnLst/>
              <a:rect l="l" t="t" r="r" b="b"/>
              <a:pathLst>
                <a:path w="76200" h="1419225">
                  <a:moveTo>
                    <a:pt x="43152" y="1419224"/>
                  </a:moveTo>
                  <a:lnTo>
                    <a:pt x="33047" y="1419224"/>
                  </a:lnTo>
                  <a:lnTo>
                    <a:pt x="28187" y="1418258"/>
                  </a:lnTo>
                  <a:lnTo>
                    <a:pt x="966" y="1391037"/>
                  </a:lnTo>
                  <a:lnTo>
                    <a:pt x="0" y="1386177"/>
                  </a:lnTo>
                  <a:lnTo>
                    <a:pt x="0" y="33047"/>
                  </a:lnTo>
                  <a:lnTo>
                    <a:pt x="28187" y="966"/>
                  </a:lnTo>
                  <a:lnTo>
                    <a:pt x="33047" y="0"/>
                  </a:lnTo>
                  <a:lnTo>
                    <a:pt x="38099" y="0"/>
                  </a:lnTo>
                  <a:lnTo>
                    <a:pt x="43152" y="0"/>
                  </a:lnTo>
                  <a:lnTo>
                    <a:pt x="75233" y="28187"/>
                  </a:lnTo>
                  <a:lnTo>
                    <a:pt x="76199" y="33047"/>
                  </a:lnTo>
                  <a:lnTo>
                    <a:pt x="76199" y="1386177"/>
                  </a:lnTo>
                  <a:lnTo>
                    <a:pt x="48012" y="1418258"/>
                  </a:lnTo>
                  <a:lnTo>
                    <a:pt x="43152" y="1419224"/>
                  </a:lnTo>
                  <a:close/>
                </a:path>
              </a:pathLst>
            </a:custGeom>
            <a:solidFill>
              <a:srgbClr val="E1E1E1">
                <a:alpha val="50000"/>
              </a:srgbClr>
            </a:solidFill>
          </p:spPr>
          <p:txBody>
            <a:bodyPr wrap="square" lIns="0" tIns="0" rIns="0" bIns="0" rtlCol="0"/>
            <a:lstStyle/>
            <a:p>
              <a:endParaRPr sz="1688"/>
            </a:p>
          </p:txBody>
        </p:sp>
        <p:pic>
          <p:nvPicPr>
            <p:cNvPr id="21" name="object 21"/>
            <p:cNvPicPr/>
            <p:nvPr/>
          </p:nvPicPr>
          <p:blipFill>
            <a:blip r:embed="rId5" cstate="print"/>
            <a:stretch>
              <a:fillRect/>
            </a:stretch>
          </p:blipFill>
          <p:spPr>
            <a:xfrm>
              <a:off x="12034836" y="3862387"/>
              <a:ext cx="85724" cy="177329"/>
            </a:xfrm>
            <a:prstGeom prst="rect">
              <a:avLst/>
            </a:prstGeom>
          </p:spPr>
        </p:pic>
      </p:grpSp>
      <p:sp>
        <p:nvSpPr>
          <p:cNvPr id="22" name="object 22"/>
          <p:cNvSpPr txBox="1"/>
          <p:nvPr/>
        </p:nvSpPr>
        <p:spPr>
          <a:xfrm>
            <a:off x="2715368" y="2311443"/>
            <a:ext cx="439341" cy="218273"/>
          </a:xfrm>
          <a:prstGeom prst="rect">
            <a:avLst/>
          </a:prstGeom>
        </p:spPr>
        <p:txBody>
          <a:bodyPr vert="horz" wrap="square" lIns="0" tIns="16073" rIns="0" bIns="0" rtlCol="0">
            <a:spAutoFit/>
          </a:bodyPr>
          <a:lstStyle/>
          <a:p>
            <a:pPr marL="11906">
              <a:spcBef>
                <a:spcPts val="127"/>
              </a:spcBef>
            </a:pPr>
            <a:r>
              <a:rPr sz="1313" spc="319" dirty="0">
                <a:solidFill>
                  <a:srgbClr val="FFFFFF"/>
                </a:solidFill>
                <a:latin typeface="Trebuchet MS"/>
                <a:cs typeface="Trebuchet MS"/>
              </a:rPr>
              <a:t>5</a:t>
            </a:r>
            <a:r>
              <a:rPr sz="1313" spc="225" dirty="0">
                <a:solidFill>
                  <a:srgbClr val="FFFFFF"/>
                </a:solidFill>
                <a:latin typeface="Trebuchet MS"/>
                <a:cs typeface="Trebuchet MS"/>
              </a:rPr>
              <a:t>9</a:t>
            </a:r>
            <a:r>
              <a:rPr sz="1313" spc="553" dirty="0">
                <a:solidFill>
                  <a:srgbClr val="FFFFFF"/>
                </a:solidFill>
                <a:latin typeface="Trebuchet MS"/>
                <a:cs typeface="Trebuchet MS"/>
              </a:rPr>
              <a:t>%</a:t>
            </a:r>
            <a:endParaRPr sz="1313">
              <a:latin typeface="Trebuchet MS"/>
              <a:cs typeface="Trebuchet MS"/>
            </a:endParaRPr>
          </a:p>
        </p:txBody>
      </p:sp>
      <p:sp>
        <p:nvSpPr>
          <p:cNvPr id="23" name="object 23"/>
          <p:cNvSpPr txBox="1"/>
          <p:nvPr/>
        </p:nvSpPr>
        <p:spPr>
          <a:xfrm>
            <a:off x="1387077" y="2259270"/>
            <a:ext cx="1027509" cy="214065"/>
          </a:xfrm>
          <a:prstGeom prst="rect">
            <a:avLst/>
          </a:prstGeom>
        </p:spPr>
        <p:txBody>
          <a:bodyPr vert="horz" wrap="square" lIns="0" tIns="11906" rIns="0" bIns="0" rtlCol="0">
            <a:spAutoFit/>
          </a:bodyPr>
          <a:lstStyle/>
          <a:p>
            <a:pPr marL="11906">
              <a:spcBef>
                <a:spcPts val="94"/>
              </a:spcBef>
            </a:pPr>
            <a:r>
              <a:rPr sz="1313" b="1" spc="-5" dirty="0">
                <a:solidFill>
                  <a:srgbClr val="FFFFFF"/>
                </a:solidFill>
                <a:latin typeface="Segoe UI"/>
                <a:cs typeface="Segoe UI"/>
              </a:rPr>
              <a:t>Gross</a:t>
            </a:r>
            <a:r>
              <a:rPr sz="1313" b="1" spc="-70" dirty="0">
                <a:solidFill>
                  <a:srgbClr val="FFFFFF"/>
                </a:solidFill>
                <a:latin typeface="Segoe UI"/>
                <a:cs typeface="Segoe UI"/>
              </a:rPr>
              <a:t> </a:t>
            </a:r>
            <a:r>
              <a:rPr sz="1313" dirty="0">
                <a:solidFill>
                  <a:srgbClr val="FFFFFF"/>
                </a:solidFill>
                <a:latin typeface="Segoe UI"/>
                <a:cs typeface="Segoe UI"/>
              </a:rPr>
              <a:t>Margin</a:t>
            </a:r>
            <a:endParaRPr sz="1313">
              <a:latin typeface="Segoe UI"/>
              <a:cs typeface="Segoe UI"/>
            </a:endParaRPr>
          </a:p>
        </p:txBody>
      </p:sp>
      <p:sp>
        <p:nvSpPr>
          <p:cNvPr id="24" name="object 24"/>
          <p:cNvSpPr txBox="1"/>
          <p:nvPr/>
        </p:nvSpPr>
        <p:spPr>
          <a:xfrm>
            <a:off x="2669325" y="1659575"/>
            <a:ext cx="513159" cy="218273"/>
          </a:xfrm>
          <a:prstGeom prst="rect">
            <a:avLst/>
          </a:prstGeom>
        </p:spPr>
        <p:txBody>
          <a:bodyPr vert="horz" wrap="square" lIns="0" tIns="16073" rIns="0" bIns="0" rtlCol="0">
            <a:spAutoFit/>
          </a:bodyPr>
          <a:lstStyle/>
          <a:p>
            <a:pPr marL="11906">
              <a:spcBef>
                <a:spcPts val="127"/>
              </a:spcBef>
            </a:pPr>
            <a:r>
              <a:rPr sz="1313" spc="225" dirty="0">
                <a:solidFill>
                  <a:srgbClr val="FFFFFF"/>
                </a:solidFill>
                <a:latin typeface="Trebuchet MS"/>
                <a:cs typeface="Trebuchet MS"/>
              </a:rPr>
              <a:t>198</a:t>
            </a:r>
            <a:r>
              <a:rPr sz="1313" spc="347" dirty="0">
                <a:solidFill>
                  <a:srgbClr val="FFFFFF"/>
                </a:solidFill>
                <a:latin typeface="Trebuchet MS"/>
                <a:cs typeface="Trebuchet MS"/>
              </a:rPr>
              <a:t>K</a:t>
            </a:r>
            <a:endParaRPr sz="1313">
              <a:latin typeface="Trebuchet MS"/>
              <a:cs typeface="Trebuchet MS"/>
            </a:endParaRPr>
          </a:p>
        </p:txBody>
      </p:sp>
      <p:sp>
        <p:nvSpPr>
          <p:cNvPr id="25" name="object 25"/>
          <p:cNvSpPr txBox="1"/>
          <p:nvPr/>
        </p:nvSpPr>
        <p:spPr>
          <a:xfrm>
            <a:off x="1265410" y="887599"/>
            <a:ext cx="1262063" cy="1048820"/>
          </a:xfrm>
          <a:prstGeom prst="rect">
            <a:avLst/>
          </a:prstGeom>
        </p:spPr>
        <p:txBody>
          <a:bodyPr vert="horz" wrap="square" lIns="0" tIns="35123" rIns="0" bIns="0" rtlCol="0">
            <a:spAutoFit/>
          </a:bodyPr>
          <a:lstStyle/>
          <a:p>
            <a:pPr marR="4763" algn="r">
              <a:spcBef>
                <a:spcPts val="277"/>
              </a:spcBef>
            </a:pPr>
            <a:r>
              <a:rPr sz="1313" b="1" spc="-122" dirty="0">
                <a:solidFill>
                  <a:srgbClr val="FFFFFF"/>
                </a:solidFill>
                <a:latin typeface="Segoe UI"/>
                <a:cs typeface="Segoe UI"/>
              </a:rPr>
              <a:t>T</a:t>
            </a:r>
            <a:r>
              <a:rPr sz="1313" b="1" dirty="0">
                <a:solidFill>
                  <a:srgbClr val="FFFFFF"/>
                </a:solidFill>
                <a:latin typeface="Segoe UI"/>
                <a:cs typeface="Segoe UI"/>
              </a:rPr>
              <a:t>otal</a:t>
            </a:r>
            <a:r>
              <a:rPr sz="1313" b="1" spc="-5" dirty="0">
                <a:solidFill>
                  <a:srgbClr val="FFFFFF"/>
                </a:solidFill>
                <a:latin typeface="Segoe UI"/>
                <a:cs typeface="Segoe UI"/>
              </a:rPr>
              <a:t> </a:t>
            </a:r>
            <a:r>
              <a:rPr sz="1313" b="1" dirty="0">
                <a:solidFill>
                  <a:srgbClr val="FFFFFF"/>
                </a:solidFill>
                <a:latin typeface="Segoe UI"/>
                <a:cs typeface="Segoe UI"/>
              </a:rPr>
              <a:t>Number</a:t>
            </a:r>
            <a:endParaRPr sz="1313">
              <a:latin typeface="Segoe UI"/>
              <a:cs typeface="Segoe UI"/>
            </a:endParaRPr>
          </a:p>
          <a:p>
            <a:pPr marR="4763" algn="r">
              <a:spcBef>
                <a:spcPts val="183"/>
              </a:spcBef>
            </a:pPr>
            <a:r>
              <a:rPr sz="1313" dirty="0">
                <a:solidFill>
                  <a:srgbClr val="FFFFFF"/>
                </a:solidFill>
                <a:latin typeface="Segoe UI"/>
                <a:cs typeface="Segoe UI"/>
              </a:rPr>
              <a:t>of</a:t>
            </a:r>
            <a:r>
              <a:rPr sz="1313" spc="-5" dirty="0">
                <a:solidFill>
                  <a:srgbClr val="FFFFFF"/>
                </a:solidFill>
                <a:latin typeface="Segoe UI"/>
                <a:cs typeface="Segoe UI"/>
              </a:rPr>
              <a:t> </a:t>
            </a:r>
            <a:r>
              <a:rPr sz="1313" dirty="0">
                <a:solidFill>
                  <a:srgbClr val="FFFFFF"/>
                </a:solidFill>
                <a:latin typeface="Segoe UI"/>
                <a:cs typeface="Segoe UI"/>
              </a:rPr>
              <a:t>Products</a:t>
            </a:r>
            <a:endParaRPr sz="1313">
              <a:latin typeface="Segoe UI"/>
              <a:cs typeface="Segoe UI"/>
            </a:endParaRPr>
          </a:p>
          <a:p>
            <a:pPr marR="4763" algn="r">
              <a:spcBef>
                <a:spcPts val="1167"/>
              </a:spcBef>
            </a:pPr>
            <a:r>
              <a:rPr sz="1313" b="1" spc="-122" dirty="0">
                <a:solidFill>
                  <a:srgbClr val="FFFFFF"/>
                </a:solidFill>
                <a:latin typeface="Segoe UI"/>
                <a:cs typeface="Segoe UI"/>
              </a:rPr>
              <a:t>T</a:t>
            </a:r>
            <a:r>
              <a:rPr sz="1313" b="1" dirty="0">
                <a:solidFill>
                  <a:srgbClr val="FFFFFF"/>
                </a:solidFill>
                <a:latin typeface="Segoe UI"/>
                <a:cs typeface="Segoe UI"/>
              </a:rPr>
              <a:t>otal</a:t>
            </a:r>
            <a:r>
              <a:rPr sz="1313" b="1" spc="-5" dirty="0">
                <a:solidFill>
                  <a:srgbClr val="FFFFFF"/>
                </a:solidFill>
                <a:latin typeface="Segoe UI"/>
                <a:cs typeface="Segoe UI"/>
              </a:rPr>
              <a:t> </a:t>
            </a:r>
            <a:r>
              <a:rPr sz="1313" b="1" dirty="0">
                <a:solidFill>
                  <a:srgbClr val="FFFFFF"/>
                </a:solidFill>
                <a:latin typeface="Segoe UI"/>
                <a:cs typeface="Segoe UI"/>
              </a:rPr>
              <a:t>Quantities</a:t>
            </a:r>
            <a:endParaRPr sz="1313">
              <a:latin typeface="Segoe UI"/>
              <a:cs typeface="Segoe UI"/>
            </a:endParaRPr>
          </a:p>
          <a:p>
            <a:pPr marR="4763" algn="r">
              <a:spcBef>
                <a:spcPts val="183"/>
              </a:spcBef>
            </a:pPr>
            <a:r>
              <a:rPr sz="1313" dirty="0">
                <a:solidFill>
                  <a:srgbClr val="FFFFFF"/>
                </a:solidFill>
                <a:latin typeface="Segoe UI"/>
                <a:cs typeface="Segoe UI"/>
              </a:rPr>
              <a:t>Sold</a:t>
            </a:r>
            <a:endParaRPr sz="1313">
              <a:latin typeface="Segoe UI"/>
              <a:cs typeface="Segoe UI"/>
            </a:endParaRPr>
          </a:p>
        </p:txBody>
      </p:sp>
      <p:sp>
        <p:nvSpPr>
          <p:cNvPr id="26" name="object 26"/>
          <p:cNvSpPr txBox="1"/>
          <p:nvPr/>
        </p:nvSpPr>
        <p:spPr>
          <a:xfrm>
            <a:off x="2660814" y="2994563"/>
            <a:ext cx="548283" cy="218273"/>
          </a:xfrm>
          <a:prstGeom prst="rect">
            <a:avLst/>
          </a:prstGeom>
        </p:spPr>
        <p:txBody>
          <a:bodyPr vert="horz" wrap="square" lIns="0" tIns="16073" rIns="0" bIns="0" rtlCol="0">
            <a:spAutoFit/>
          </a:bodyPr>
          <a:lstStyle/>
          <a:p>
            <a:pPr marL="11906">
              <a:spcBef>
                <a:spcPts val="127"/>
              </a:spcBef>
            </a:pPr>
            <a:r>
              <a:rPr sz="1313" spc="319" dirty="0">
                <a:solidFill>
                  <a:srgbClr val="FFFFFF"/>
                </a:solidFill>
                <a:latin typeface="Trebuchet MS"/>
                <a:cs typeface="Trebuchet MS"/>
              </a:rPr>
              <a:t>B</a:t>
            </a:r>
            <a:r>
              <a:rPr sz="1313" spc="103" dirty="0">
                <a:solidFill>
                  <a:srgbClr val="FFFFFF"/>
                </a:solidFill>
                <a:latin typeface="Trebuchet MS"/>
                <a:cs typeface="Trebuchet MS"/>
              </a:rPr>
              <a:t>l</a:t>
            </a:r>
            <a:r>
              <a:rPr sz="1313" spc="183" dirty="0">
                <a:solidFill>
                  <a:srgbClr val="FFFFFF"/>
                </a:solidFill>
                <a:latin typeface="Trebuchet MS"/>
                <a:cs typeface="Trebuchet MS"/>
              </a:rPr>
              <a:t>a</a:t>
            </a:r>
            <a:r>
              <a:rPr sz="1313" spc="150" dirty="0">
                <a:solidFill>
                  <a:srgbClr val="FFFFFF"/>
                </a:solidFill>
                <a:latin typeface="Trebuchet MS"/>
                <a:cs typeface="Trebuchet MS"/>
              </a:rPr>
              <a:t>c</a:t>
            </a:r>
            <a:r>
              <a:rPr sz="1313" spc="230" dirty="0">
                <a:solidFill>
                  <a:srgbClr val="FFFFFF"/>
                </a:solidFill>
                <a:latin typeface="Trebuchet MS"/>
                <a:cs typeface="Trebuchet MS"/>
              </a:rPr>
              <a:t>k</a:t>
            </a:r>
            <a:endParaRPr sz="1313">
              <a:latin typeface="Trebuchet MS"/>
              <a:cs typeface="Trebuchet MS"/>
            </a:endParaRPr>
          </a:p>
        </p:txBody>
      </p:sp>
      <p:sp>
        <p:nvSpPr>
          <p:cNvPr id="27" name="object 27"/>
          <p:cNvSpPr txBox="1"/>
          <p:nvPr/>
        </p:nvSpPr>
        <p:spPr>
          <a:xfrm>
            <a:off x="3622150" y="4239856"/>
            <a:ext cx="1110853" cy="2028856"/>
          </a:xfrm>
          <a:prstGeom prst="rect">
            <a:avLst/>
          </a:prstGeom>
        </p:spPr>
        <p:txBody>
          <a:bodyPr vert="horz" wrap="square" lIns="0" tIns="11906" rIns="0" bIns="0" rtlCol="0">
            <a:spAutoFit/>
          </a:bodyPr>
          <a:lstStyle/>
          <a:p>
            <a:pPr marL="555427" marR="4763" indent="79177" algn="r">
              <a:lnSpc>
                <a:spcPct val="142600"/>
              </a:lnSpc>
              <a:spcBef>
                <a:spcPts val="94"/>
              </a:spcBef>
            </a:pPr>
            <a:r>
              <a:rPr lang="en-IN" sz="844" b="1" dirty="0">
                <a:solidFill>
                  <a:srgbClr val="FFFFFF"/>
                </a:solidFill>
                <a:latin typeface="Segoe UI"/>
                <a:cs typeface="Segoe UI"/>
              </a:rPr>
              <a:t>De</a:t>
            </a:r>
            <a:r>
              <a:rPr sz="844" b="1" dirty="0" err="1">
                <a:solidFill>
                  <a:srgbClr val="FFFFFF"/>
                </a:solidFill>
                <a:latin typeface="Segoe UI"/>
                <a:cs typeface="Segoe UI"/>
              </a:rPr>
              <a:t>s</a:t>
            </a:r>
            <a:r>
              <a:rPr sz="844" b="1" spc="-9" dirty="0" err="1">
                <a:solidFill>
                  <a:srgbClr val="FFFFFF"/>
                </a:solidFill>
                <a:latin typeface="Segoe UI"/>
                <a:cs typeface="Segoe UI"/>
              </a:rPr>
              <a:t>k</a:t>
            </a:r>
            <a:r>
              <a:rPr sz="844" b="1" spc="-5" dirty="0" err="1">
                <a:solidFill>
                  <a:srgbClr val="FFFFFF"/>
                </a:solidFill>
                <a:latin typeface="Segoe UI"/>
                <a:cs typeface="Segoe UI"/>
              </a:rPr>
              <a:t>t</a:t>
            </a:r>
            <a:r>
              <a:rPr sz="844" b="1" dirty="0" err="1">
                <a:solidFill>
                  <a:srgbClr val="FFFFFF"/>
                </a:solidFill>
                <a:latin typeface="Segoe UI"/>
                <a:cs typeface="Segoe UI"/>
              </a:rPr>
              <a:t>ops</a:t>
            </a:r>
            <a:r>
              <a:rPr sz="844" b="1" dirty="0">
                <a:solidFill>
                  <a:srgbClr val="FFFFFF"/>
                </a:solidFill>
                <a:latin typeface="Segoe UI"/>
                <a:cs typeface="Segoe UI"/>
              </a:rPr>
              <a:t>  </a:t>
            </a:r>
            <a:r>
              <a:rPr sz="844" b="1" spc="-80" dirty="0">
                <a:solidFill>
                  <a:srgbClr val="FFFFFF"/>
                </a:solidFill>
                <a:latin typeface="Segoe UI"/>
                <a:cs typeface="Segoe UI"/>
              </a:rPr>
              <a:t>T</a:t>
            </a:r>
            <a:r>
              <a:rPr sz="844" b="1" dirty="0">
                <a:solidFill>
                  <a:srgbClr val="FFFFFF"/>
                </a:solidFill>
                <a:latin typeface="Segoe UI"/>
                <a:cs typeface="Segoe UI"/>
              </a:rPr>
              <a:t>elevisions</a:t>
            </a:r>
            <a:endParaRPr sz="844" dirty="0">
              <a:latin typeface="Segoe UI"/>
              <a:cs typeface="Segoe UI"/>
            </a:endParaRPr>
          </a:p>
          <a:p>
            <a:pPr marR="4763" algn="r">
              <a:spcBef>
                <a:spcPts val="430"/>
              </a:spcBef>
            </a:pPr>
            <a:r>
              <a:rPr sz="844" b="1" spc="-5" dirty="0">
                <a:solidFill>
                  <a:srgbClr val="FFFFFF"/>
                </a:solidFill>
                <a:latin typeface="Segoe UI"/>
                <a:cs typeface="Segoe UI"/>
              </a:rPr>
              <a:t>Projectors</a:t>
            </a:r>
            <a:r>
              <a:rPr sz="844" b="1" spc="-14" dirty="0">
                <a:solidFill>
                  <a:srgbClr val="FFFFFF"/>
                </a:solidFill>
                <a:latin typeface="Segoe UI"/>
                <a:cs typeface="Segoe UI"/>
              </a:rPr>
              <a:t> </a:t>
            </a:r>
            <a:r>
              <a:rPr sz="844" b="1" dirty="0">
                <a:solidFill>
                  <a:srgbClr val="FFFFFF"/>
                </a:solidFill>
                <a:latin typeface="Segoe UI"/>
                <a:cs typeface="Segoe UI"/>
              </a:rPr>
              <a:t>&amp;</a:t>
            </a:r>
            <a:r>
              <a:rPr sz="844" b="1" spc="-14" dirty="0">
                <a:solidFill>
                  <a:srgbClr val="FFFFFF"/>
                </a:solidFill>
                <a:latin typeface="Segoe UI"/>
                <a:cs typeface="Segoe UI"/>
              </a:rPr>
              <a:t> </a:t>
            </a:r>
            <a:r>
              <a:rPr sz="844" b="1" spc="-5" dirty="0">
                <a:solidFill>
                  <a:srgbClr val="FFFFFF"/>
                </a:solidFill>
                <a:latin typeface="Segoe UI"/>
                <a:cs typeface="Segoe UI"/>
              </a:rPr>
              <a:t>Screens</a:t>
            </a:r>
            <a:endParaRPr sz="844" dirty="0">
              <a:latin typeface="Segoe UI"/>
              <a:cs typeface="Segoe UI"/>
            </a:endParaRPr>
          </a:p>
          <a:p>
            <a:pPr marL="501848" marR="4763" indent="-123825" algn="r">
              <a:lnSpc>
                <a:spcPct val="142600"/>
              </a:lnSpc>
            </a:pPr>
            <a:r>
              <a:rPr sz="844" b="1" spc="-38" dirty="0">
                <a:solidFill>
                  <a:srgbClr val="FFFFFF"/>
                </a:solidFill>
                <a:latin typeface="Segoe UI"/>
                <a:cs typeface="Segoe UI"/>
              </a:rPr>
              <a:t>W</a:t>
            </a:r>
            <a:r>
              <a:rPr sz="844" b="1" dirty="0">
                <a:solidFill>
                  <a:srgbClr val="FFFFFF"/>
                </a:solidFill>
                <a:latin typeface="Segoe UI"/>
                <a:cs typeface="Segoe UI"/>
              </a:rPr>
              <a:t>a</a:t>
            </a:r>
            <a:r>
              <a:rPr sz="844" b="1" spc="-5" dirty="0">
                <a:solidFill>
                  <a:srgbClr val="FFFFFF"/>
                </a:solidFill>
                <a:latin typeface="Segoe UI"/>
                <a:cs typeface="Segoe UI"/>
              </a:rPr>
              <a:t>t</a:t>
            </a:r>
            <a:r>
              <a:rPr sz="844" b="1" dirty="0">
                <a:solidFill>
                  <a:srgbClr val="FFFFFF"/>
                </a:solidFill>
                <a:latin typeface="Segoe UI"/>
                <a:cs typeface="Segoe UI"/>
              </a:rPr>
              <a:t>er Hea</a:t>
            </a:r>
            <a:r>
              <a:rPr sz="844" b="1" spc="-5" dirty="0">
                <a:solidFill>
                  <a:srgbClr val="FFFFFF"/>
                </a:solidFill>
                <a:latin typeface="Segoe UI"/>
                <a:cs typeface="Segoe UI"/>
              </a:rPr>
              <a:t>t</a:t>
            </a:r>
            <a:r>
              <a:rPr sz="844" b="1" dirty="0">
                <a:solidFill>
                  <a:srgbClr val="FFFFFF"/>
                </a:solidFill>
                <a:latin typeface="Segoe UI"/>
                <a:cs typeface="Segoe UI"/>
              </a:rPr>
              <a:t>e</a:t>
            </a:r>
            <a:r>
              <a:rPr sz="844" b="1" spc="5" dirty="0">
                <a:solidFill>
                  <a:srgbClr val="FFFFFF"/>
                </a:solidFill>
                <a:latin typeface="Segoe UI"/>
                <a:cs typeface="Segoe UI"/>
              </a:rPr>
              <a:t>r</a:t>
            </a:r>
            <a:r>
              <a:rPr sz="844" b="1" dirty="0">
                <a:solidFill>
                  <a:srgbClr val="FFFFFF"/>
                </a:solidFill>
                <a:latin typeface="Segoe UI"/>
                <a:cs typeface="Segoe UI"/>
              </a:rPr>
              <a:t>s  Camco</a:t>
            </a:r>
            <a:r>
              <a:rPr sz="844" b="1" spc="-5" dirty="0">
                <a:solidFill>
                  <a:srgbClr val="FFFFFF"/>
                </a:solidFill>
                <a:latin typeface="Segoe UI"/>
                <a:cs typeface="Segoe UI"/>
              </a:rPr>
              <a:t>r</a:t>
            </a:r>
            <a:r>
              <a:rPr sz="844" b="1" dirty="0">
                <a:solidFill>
                  <a:srgbClr val="FFFFFF"/>
                </a:solidFill>
                <a:latin typeface="Segoe UI"/>
                <a:cs typeface="Segoe UI"/>
              </a:rPr>
              <a:t>de</a:t>
            </a:r>
            <a:r>
              <a:rPr sz="844" b="1" spc="5" dirty="0">
                <a:solidFill>
                  <a:srgbClr val="FFFFFF"/>
                </a:solidFill>
                <a:latin typeface="Segoe UI"/>
                <a:cs typeface="Segoe UI"/>
              </a:rPr>
              <a:t>r</a:t>
            </a:r>
            <a:r>
              <a:rPr sz="844" b="1" dirty="0">
                <a:solidFill>
                  <a:srgbClr val="FFFFFF"/>
                </a:solidFill>
                <a:latin typeface="Segoe UI"/>
                <a:cs typeface="Segoe UI"/>
              </a:rPr>
              <a:t>s</a:t>
            </a:r>
            <a:endParaRPr sz="844" dirty="0">
              <a:latin typeface="Segoe UI"/>
              <a:cs typeface="Segoe UI"/>
            </a:endParaRPr>
          </a:p>
          <a:p>
            <a:pPr marL="524470" marR="4763" indent="173831" algn="r">
              <a:lnSpc>
                <a:spcPct val="142600"/>
              </a:lnSpc>
            </a:pPr>
            <a:r>
              <a:rPr sz="844" b="1" dirty="0">
                <a:solidFill>
                  <a:srgbClr val="FFFFFF"/>
                </a:solidFill>
                <a:latin typeface="Segoe UI"/>
                <a:cs typeface="Segoe UI"/>
              </a:rPr>
              <a:t>Lap</a:t>
            </a:r>
            <a:r>
              <a:rPr sz="844" b="1" spc="-5" dirty="0">
                <a:solidFill>
                  <a:srgbClr val="FFFFFF"/>
                </a:solidFill>
                <a:latin typeface="Segoe UI"/>
                <a:cs typeface="Segoe UI"/>
              </a:rPr>
              <a:t>t</a:t>
            </a:r>
            <a:r>
              <a:rPr sz="844" b="1" dirty="0">
                <a:solidFill>
                  <a:srgbClr val="FFFFFF"/>
                </a:solidFill>
                <a:latin typeface="Segoe UI"/>
                <a:cs typeface="Segoe UI"/>
              </a:rPr>
              <a:t>ops  Movie DVD</a:t>
            </a:r>
            <a:endParaRPr sz="844" dirty="0">
              <a:latin typeface="Segoe UI"/>
              <a:cs typeface="Segoe UI"/>
            </a:endParaRPr>
          </a:p>
          <a:p>
            <a:pPr marL="11906" marR="4763" indent="27383" algn="r">
              <a:lnSpc>
                <a:spcPct val="142600"/>
              </a:lnSpc>
            </a:pPr>
            <a:r>
              <a:rPr sz="844" b="1" spc="-19" dirty="0">
                <a:solidFill>
                  <a:srgbClr val="FFFFFF"/>
                </a:solidFill>
                <a:latin typeface="Segoe UI"/>
                <a:cs typeface="Segoe UI"/>
              </a:rPr>
              <a:t>Touch</a:t>
            </a:r>
            <a:r>
              <a:rPr sz="844" b="1" spc="-28" dirty="0">
                <a:solidFill>
                  <a:srgbClr val="FFFFFF"/>
                </a:solidFill>
                <a:latin typeface="Segoe UI"/>
                <a:cs typeface="Segoe UI"/>
              </a:rPr>
              <a:t> </a:t>
            </a:r>
            <a:r>
              <a:rPr sz="844" b="1" spc="-5" dirty="0">
                <a:solidFill>
                  <a:srgbClr val="FFFFFF"/>
                </a:solidFill>
                <a:latin typeface="Segoe UI"/>
                <a:cs typeface="Segoe UI"/>
              </a:rPr>
              <a:t>Screen</a:t>
            </a:r>
            <a:r>
              <a:rPr sz="844" b="1" spc="-28" dirty="0">
                <a:solidFill>
                  <a:srgbClr val="FFFFFF"/>
                </a:solidFill>
                <a:latin typeface="Segoe UI"/>
                <a:cs typeface="Segoe UI"/>
              </a:rPr>
              <a:t> </a:t>
            </a:r>
            <a:r>
              <a:rPr sz="844" b="1" dirty="0">
                <a:solidFill>
                  <a:srgbClr val="FFFFFF"/>
                </a:solidFill>
                <a:latin typeface="Segoe UI"/>
                <a:cs typeface="Segoe UI"/>
              </a:rPr>
              <a:t>Phones </a:t>
            </a:r>
            <a:r>
              <a:rPr sz="844" b="1" spc="-220" dirty="0">
                <a:solidFill>
                  <a:srgbClr val="FFFFFF"/>
                </a:solidFill>
                <a:latin typeface="Segoe UI"/>
                <a:cs typeface="Segoe UI"/>
              </a:rPr>
              <a:t> </a:t>
            </a:r>
            <a:r>
              <a:rPr sz="844" b="1" spc="5" dirty="0">
                <a:solidFill>
                  <a:srgbClr val="FFFFFF"/>
                </a:solidFill>
                <a:latin typeface="Segoe UI"/>
                <a:cs typeface="Segoe UI"/>
              </a:rPr>
              <a:t>Smart</a:t>
            </a:r>
            <a:r>
              <a:rPr sz="844" b="1" spc="-33" dirty="0">
                <a:solidFill>
                  <a:srgbClr val="FFFFFF"/>
                </a:solidFill>
                <a:latin typeface="Segoe UI"/>
                <a:cs typeface="Segoe UI"/>
              </a:rPr>
              <a:t> </a:t>
            </a:r>
            <a:r>
              <a:rPr sz="844" b="1" dirty="0">
                <a:solidFill>
                  <a:srgbClr val="FFFFFF"/>
                </a:solidFill>
                <a:latin typeface="Segoe UI"/>
                <a:cs typeface="Segoe UI"/>
              </a:rPr>
              <a:t>phones</a:t>
            </a:r>
            <a:r>
              <a:rPr sz="844" b="1" spc="-33" dirty="0">
                <a:solidFill>
                  <a:srgbClr val="FFFFFF"/>
                </a:solidFill>
                <a:latin typeface="Segoe UI"/>
                <a:cs typeface="Segoe UI"/>
              </a:rPr>
              <a:t> </a:t>
            </a:r>
            <a:r>
              <a:rPr sz="844" b="1" dirty="0">
                <a:solidFill>
                  <a:srgbClr val="FFFFFF"/>
                </a:solidFill>
                <a:latin typeface="Segoe UI"/>
                <a:cs typeface="Segoe UI"/>
              </a:rPr>
              <a:t>&amp;</a:t>
            </a:r>
            <a:r>
              <a:rPr sz="844" b="1" spc="-28" dirty="0">
                <a:solidFill>
                  <a:srgbClr val="FFFFFF"/>
                </a:solidFill>
                <a:latin typeface="Segoe UI"/>
                <a:cs typeface="Segoe UI"/>
              </a:rPr>
              <a:t> </a:t>
            </a:r>
            <a:r>
              <a:rPr sz="844" b="1" spc="-14" dirty="0">
                <a:solidFill>
                  <a:srgbClr val="FFFFFF"/>
                </a:solidFill>
                <a:latin typeface="Segoe UI"/>
                <a:cs typeface="Segoe UI"/>
              </a:rPr>
              <a:t>PD…</a:t>
            </a:r>
            <a:endParaRPr sz="844" dirty="0">
              <a:latin typeface="Segoe UI"/>
              <a:cs typeface="Segoe UI"/>
            </a:endParaRPr>
          </a:p>
          <a:p>
            <a:pPr marL="195858" marR="4763" indent="240506" algn="r">
              <a:lnSpc>
                <a:spcPct val="142600"/>
              </a:lnSpc>
            </a:pPr>
            <a:r>
              <a:rPr sz="844" b="1" spc="-23" dirty="0">
                <a:solidFill>
                  <a:srgbClr val="FFFFFF"/>
                </a:solidFill>
                <a:latin typeface="Segoe UI"/>
                <a:cs typeface="Segoe UI"/>
              </a:rPr>
              <a:t>R</a:t>
            </a:r>
            <a:r>
              <a:rPr sz="844" b="1" dirty="0">
                <a:solidFill>
                  <a:srgbClr val="FFFFFF"/>
                </a:solidFill>
                <a:latin typeface="Segoe UI"/>
                <a:cs typeface="Segoe UI"/>
              </a:rPr>
              <a:t>efrigera</a:t>
            </a:r>
            <a:r>
              <a:rPr sz="844" b="1" spc="-5" dirty="0">
                <a:solidFill>
                  <a:srgbClr val="FFFFFF"/>
                </a:solidFill>
                <a:latin typeface="Segoe UI"/>
                <a:cs typeface="Segoe UI"/>
              </a:rPr>
              <a:t>t</a:t>
            </a:r>
            <a:r>
              <a:rPr sz="844" b="1" dirty="0">
                <a:solidFill>
                  <a:srgbClr val="FFFFFF"/>
                </a:solidFill>
                <a:latin typeface="Segoe UI"/>
                <a:cs typeface="Segoe UI"/>
              </a:rPr>
              <a:t>o</a:t>
            </a:r>
            <a:r>
              <a:rPr sz="844" b="1" spc="5" dirty="0">
                <a:solidFill>
                  <a:srgbClr val="FFFFFF"/>
                </a:solidFill>
                <a:latin typeface="Segoe UI"/>
                <a:cs typeface="Segoe UI"/>
              </a:rPr>
              <a:t>r</a:t>
            </a:r>
            <a:r>
              <a:rPr sz="844" b="1" dirty="0">
                <a:solidFill>
                  <a:srgbClr val="FFFFFF"/>
                </a:solidFill>
                <a:latin typeface="Segoe UI"/>
                <a:cs typeface="Segoe UI"/>
              </a:rPr>
              <a:t>s  </a:t>
            </a:r>
            <a:r>
              <a:rPr sz="844" b="1" spc="-5" dirty="0">
                <a:solidFill>
                  <a:srgbClr val="FFFFFF"/>
                </a:solidFill>
                <a:latin typeface="Segoe UI"/>
                <a:cs typeface="Segoe UI"/>
              </a:rPr>
              <a:t>Washers</a:t>
            </a:r>
            <a:r>
              <a:rPr sz="844" b="1" spc="-47" dirty="0">
                <a:solidFill>
                  <a:srgbClr val="FFFFFF"/>
                </a:solidFill>
                <a:latin typeface="Segoe UI"/>
                <a:cs typeface="Segoe UI"/>
              </a:rPr>
              <a:t> </a:t>
            </a:r>
            <a:r>
              <a:rPr sz="844" b="1" dirty="0">
                <a:solidFill>
                  <a:srgbClr val="FFFFFF"/>
                </a:solidFill>
                <a:latin typeface="Segoe UI"/>
                <a:cs typeface="Segoe UI"/>
              </a:rPr>
              <a:t>&amp;</a:t>
            </a:r>
            <a:r>
              <a:rPr sz="844" b="1" spc="-47" dirty="0">
                <a:solidFill>
                  <a:srgbClr val="FFFFFF"/>
                </a:solidFill>
                <a:latin typeface="Segoe UI"/>
                <a:cs typeface="Segoe UI"/>
              </a:rPr>
              <a:t> </a:t>
            </a:r>
            <a:r>
              <a:rPr sz="844" b="1" spc="5" dirty="0">
                <a:solidFill>
                  <a:srgbClr val="FFFFFF"/>
                </a:solidFill>
                <a:latin typeface="Segoe UI"/>
                <a:cs typeface="Segoe UI"/>
              </a:rPr>
              <a:t>Dryers</a:t>
            </a:r>
            <a:endParaRPr sz="844" dirty="0">
              <a:latin typeface="Segoe UI"/>
              <a:cs typeface="Segoe UI"/>
            </a:endParaRPr>
          </a:p>
        </p:txBody>
      </p:sp>
      <p:grpSp>
        <p:nvGrpSpPr>
          <p:cNvPr id="28" name="object 28"/>
          <p:cNvGrpSpPr/>
          <p:nvPr/>
        </p:nvGrpSpPr>
        <p:grpSpPr>
          <a:xfrm>
            <a:off x="4801195" y="4489316"/>
            <a:ext cx="389930" cy="1793081"/>
            <a:chOff x="4943474" y="4788604"/>
            <a:chExt cx="415925" cy="1912620"/>
          </a:xfrm>
        </p:grpSpPr>
        <p:sp>
          <p:nvSpPr>
            <p:cNvPr id="29" name="object 29"/>
            <p:cNvSpPr/>
            <p:nvPr/>
          </p:nvSpPr>
          <p:spPr>
            <a:xfrm>
              <a:off x="4943474" y="4788604"/>
              <a:ext cx="415925" cy="152400"/>
            </a:xfrm>
            <a:custGeom>
              <a:avLst/>
              <a:gdLst/>
              <a:ahLst/>
              <a:cxnLst/>
              <a:rect l="l" t="t" r="r" b="b"/>
              <a:pathLst>
                <a:path w="415925" h="152400">
                  <a:moveTo>
                    <a:pt x="415753" y="152399"/>
                  </a:moveTo>
                  <a:lnTo>
                    <a:pt x="0" y="152399"/>
                  </a:lnTo>
                  <a:lnTo>
                    <a:pt x="0" y="0"/>
                  </a:lnTo>
                  <a:lnTo>
                    <a:pt x="415753" y="0"/>
                  </a:lnTo>
                  <a:lnTo>
                    <a:pt x="415753" y="152399"/>
                  </a:lnTo>
                  <a:close/>
                </a:path>
              </a:pathLst>
            </a:custGeom>
            <a:solidFill>
              <a:srgbClr val="75CDCB"/>
            </a:solidFill>
          </p:spPr>
          <p:txBody>
            <a:bodyPr wrap="square" lIns="0" tIns="0" rIns="0" bIns="0" rtlCol="0"/>
            <a:lstStyle/>
            <a:p>
              <a:endParaRPr sz="1688"/>
            </a:p>
          </p:txBody>
        </p:sp>
        <p:sp>
          <p:nvSpPr>
            <p:cNvPr id="30" name="object 30"/>
            <p:cNvSpPr/>
            <p:nvPr/>
          </p:nvSpPr>
          <p:spPr>
            <a:xfrm>
              <a:off x="4943474" y="4984143"/>
              <a:ext cx="363855" cy="152400"/>
            </a:xfrm>
            <a:custGeom>
              <a:avLst/>
              <a:gdLst/>
              <a:ahLst/>
              <a:cxnLst/>
              <a:rect l="l" t="t" r="r" b="b"/>
              <a:pathLst>
                <a:path w="363854" h="152400">
                  <a:moveTo>
                    <a:pt x="363532" y="152399"/>
                  </a:moveTo>
                  <a:lnTo>
                    <a:pt x="0" y="152399"/>
                  </a:lnTo>
                  <a:lnTo>
                    <a:pt x="0" y="0"/>
                  </a:lnTo>
                  <a:lnTo>
                    <a:pt x="363532" y="0"/>
                  </a:lnTo>
                  <a:lnTo>
                    <a:pt x="363532" y="152399"/>
                  </a:lnTo>
                  <a:close/>
                </a:path>
              </a:pathLst>
            </a:custGeom>
            <a:solidFill>
              <a:srgbClr val="81CCCB"/>
            </a:solidFill>
          </p:spPr>
          <p:txBody>
            <a:bodyPr wrap="square" lIns="0" tIns="0" rIns="0" bIns="0" rtlCol="0"/>
            <a:lstStyle/>
            <a:p>
              <a:endParaRPr sz="1688"/>
            </a:p>
          </p:txBody>
        </p:sp>
        <p:sp>
          <p:nvSpPr>
            <p:cNvPr id="31" name="object 31"/>
            <p:cNvSpPr/>
            <p:nvPr/>
          </p:nvSpPr>
          <p:spPr>
            <a:xfrm>
              <a:off x="4943474" y="5179681"/>
              <a:ext cx="342900" cy="152400"/>
            </a:xfrm>
            <a:custGeom>
              <a:avLst/>
              <a:gdLst/>
              <a:ahLst/>
              <a:cxnLst/>
              <a:rect l="l" t="t" r="r" b="b"/>
              <a:pathLst>
                <a:path w="342900" h="152400">
                  <a:moveTo>
                    <a:pt x="342333" y="152399"/>
                  </a:moveTo>
                  <a:lnTo>
                    <a:pt x="0" y="152399"/>
                  </a:lnTo>
                  <a:lnTo>
                    <a:pt x="0" y="0"/>
                  </a:lnTo>
                  <a:lnTo>
                    <a:pt x="342333" y="0"/>
                  </a:lnTo>
                  <a:lnTo>
                    <a:pt x="342333" y="152399"/>
                  </a:lnTo>
                  <a:close/>
                </a:path>
              </a:pathLst>
            </a:custGeom>
            <a:solidFill>
              <a:srgbClr val="86CCCB"/>
            </a:solidFill>
          </p:spPr>
          <p:txBody>
            <a:bodyPr wrap="square" lIns="0" tIns="0" rIns="0" bIns="0" rtlCol="0"/>
            <a:lstStyle/>
            <a:p>
              <a:endParaRPr sz="1688"/>
            </a:p>
          </p:txBody>
        </p:sp>
        <p:sp>
          <p:nvSpPr>
            <p:cNvPr id="32" name="object 32"/>
            <p:cNvSpPr/>
            <p:nvPr/>
          </p:nvSpPr>
          <p:spPr>
            <a:xfrm>
              <a:off x="4943474" y="5375220"/>
              <a:ext cx="324485" cy="152400"/>
            </a:xfrm>
            <a:custGeom>
              <a:avLst/>
              <a:gdLst/>
              <a:ahLst/>
              <a:cxnLst/>
              <a:rect l="l" t="t" r="r" b="b"/>
              <a:pathLst>
                <a:path w="324485" h="152400">
                  <a:moveTo>
                    <a:pt x="324016" y="152399"/>
                  </a:moveTo>
                  <a:lnTo>
                    <a:pt x="0" y="152399"/>
                  </a:lnTo>
                  <a:lnTo>
                    <a:pt x="0" y="0"/>
                  </a:lnTo>
                  <a:lnTo>
                    <a:pt x="324016" y="0"/>
                  </a:lnTo>
                  <a:lnTo>
                    <a:pt x="324016" y="152399"/>
                  </a:lnTo>
                  <a:close/>
                </a:path>
              </a:pathLst>
            </a:custGeom>
            <a:solidFill>
              <a:srgbClr val="89CCCB"/>
            </a:solidFill>
          </p:spPr>
          <p:txBody>
            <a:bodyPr wrap="square" lIns="0" tIns="0" rIns="0" bIns="0" rtlCol="0"/>
            <a:lstStyle/>
            <a:p>
              <a:endParaRPr sz="1688"/>
            </a:p>
          </p:txBody>
        </p:sp>
        <p:sp>
          <p:nvSpPr>
            <p:cNvPr id="33" name="object 33"/>
            <p:cNvSpPr/>
            <p:nvPr/>
          </p:nvSpPr>
          <p:spPr>
            <a:xfrm>
              <a:off x="4943474" y="5570759"/>
              <a:ext cx="305435" cy="152400"/>
            </a:xfrm>
            <a:custGeom>
              <a:avLst/>
              <a:gdLst/>
              <a:ahLst/>
              <a:cxnLst/>
              <a:rect l="l" t="t" r="r" b="b"/>
              <a:pathLst>
                <a:path w="305435" h="152400">
                  <a:moveTo>
                    <a:pt x="305373" y="152399"/>
                  </a:moveTo>
                  <a:lnTo>
                    <a:pt x="0" y="152399"/>
                  </a:lnTo>
                  <a:lnTo>
                    <a:pt x="0" y="0"/>
                  </a:lnTo>
                  <a:lnTo>
                    <a:pt x="305373" y="0"/>
                  </a:lnTo>
                  <a:lnTo>
                    <a:pt x="305373" y="152399"/>
                  </a:lnTo>
                  <a:close/>
                </a:path>
              </a:pathLst>
            </a:custGeom>
            <a:solidFill>
              <a:srgbClr val="8CCCCB"/>
            </a:solidFill>
          </p:spPr>
          <p:txBody>
            <a:bodyPr wrap="square" lIns="0" tIns="0" rIns="0" bIns="0" rtlCol="0"/>
            <a:lstStyle/>
            <a:p>
              <a:endParaRPr sz="1688"/>
            </a:p>
          </p:txBody>
        </p:sp>
        <p:sp>
          <p:nvSpPr>
            <p:cNvPr id="34" name="object 34"/>
            <p:cNvSpPr/>
            <p:nvPr/>
          </p:nvSpPr>
          <p:spPr>
            <a:xfrm>
              <a:off x="4943474" y="5766298"/>
              <a:ext cx="302260" cy="152400"/>
            </a:xfrm>
            <a:custGeom>
              <a:avLst/>
              <a:gdLst/>
              <a:ahLst/>
              <a:cxnLst/>
              <a:rect l="l" t="t" r="r" b="b"/>
              <a:pathLst>
                <a:path w="302260" h="152400">
                  <a:moveTo>
                    <a:pt x="302114" y="152399"/>
                  </a:moveTo>
                  <a:lnTo>
                    <a:pt x="0" y="152399"/>
                  </a:lnTo>
                  <a:lnTo>
                    <a:pt x="0" y="0"/>
                  </a:lnTo>
                  <a:lnTo>
                    <a:pt x="302114" y="0"/>
                  </a:lnTo>
                  <a:lnTo>
                    <a:pt x="302114" y="152399"/>
                  </a:lnTo>
                  <a:close/>
                </a:path>
              </a:pathLst>
            </a:custGeom>
            <a:solidFill>
              <a:srgbClr val="8ECCCB"/>
            </a:solidFill>
          </p:spPr>
          <p:txBody>
            <a:bodyPr wrap="square" lIns="0" tIns="0" rIns="0" bIns="0" rtlCol="0"/>
            <a:lstStyle/>
            <a:p>
              <a:endParaRPr sz="1688"/>
            </a:p>
          </p:txBody>
        </p:sp>
        <p:sp>
          <p:nvSpPr>
            <p:cNvPr id="35" name="object 35"/>
            <p:cNvSpPr/>
            <p:nvPr/>
          </p:nvSpPr>
          <p:spPr>
            <a:xfrm>
              <a:off x="4943474" y="5961837"/>
              <a:ext cx="297815" cy="152400"/>
            </a:xfrm>
            <a:custGeom>
              <a:avLst/>
              <a:gdLst/>
              <a:ahLst/>
              <a:cxnLst/>
              <a:rect l="l" t="t" r="r" b="b"/>
              <a:pathLst>
                <a:path w="297814" h="152400">
                  <a:moveTo>
                    <a:pt x="297527" y="152399"/>
                  </a:moveTo>
                  <a:lnTo>
                    <a:pt x="0" y="152399"/>
                  </a:lnTo>
                  <a:lnTo>
                    <a:pt x="0" y="0"/>
                  </a:lnTo>
                  <a:lnTo>
                    <a:pt x="297527" y="0"/>
                  </a:lnTo>
                  <a:lnTo>
                    <a:pt x="297527" y="152399"/>
                  </a:lnTo>
                  <a:close/>
                </a:path>
              </a:pathLst>
            </a:custGeom>
            <a:solidFill>
              <a:srgbClr val="8FCCCB"/>
            </a:solidFill>
          </p:spPr>
          <p:txBody>
            <a:bodyPr wrap="square" lIns="0" tIns="0" rIns="0" bIns="0" rtlCol="0"/>
            <a:lstStyle/>
            <a:p>
              <a:endParaRPr sz="1688"/>
            </a:p>
          </p:txBody>
        </p:sp>
        <p:sp>
          <p:nvSpPr>
            <p:cNvPr id="36" name="object 36"/>
            <p:cNvSpPr/>
            <p:nvPr/>
          </p:nvSpPr>
          <p:spPr>
            <a:xfrm>
              <a:off x="4943474" y="6157375"/>
              <a:ext cx="271145" cy="152400"/>
            </a:xfrm>
            <a:custGeom>
              <a:avLst/>
              <a:gdLst/>
              <a:ahLst/>
              <a:cxnLst/>
              <a:rect l="l" t="t" r="r" b="b"/>
              <a:pathLst>
                <a:path w="271145" h="152400">
                  <a:moveTo>
                    <a:pt x="270721" y="152399"/>
                  </a:moveTo>
                  <a:lnTo>
                    <a:pt x="0" y="152399"/>
                  </a:lnTo>
                  <a:lnTo>
                    <a:pt x="0" y="0"/>
                  </a:lnTo>
                  <a:lnTo>
                    <a:pt x="270721" y="0"/>
                  </a:lnTo>
                  <a:lnTo>
                    <a:pt x="270721" y="152399"/>
                  </a:lnTo>
                  <a:close/>
                </a:path>
              </a:pathLst>
            </a:custGeom>
            <a:solidFill>
              <a:srgbClr val="94CCCB"/>
            </a:solidFill>
          </p:spPr>
          <p:txBody>
            <a:bodyPr wrap="square" lIns="0" tIns="0" rIns="0" bIns="0" rtlCol="0"/>
            <a:lstStyle/>
            <a:p>
              <a:endParaRPr sz="1688"/>
            </a:p>
          </p:txBody>
        </p:sp>
        <p:sp>
          <p:nvSpPr>
            <p:cNvPr id="37" name="object 37"/>
            <p:cNvSpPr/>
            <p:nvPr/>
          </p:nvSpPr>
          <p:spPr>
            <a:xfrm>
              <a:off x="4943462" y="6352921"/>
              <a:ext cx="208279" cy="347980"/>
            </a:xfrm>
            <a:custGeom>
              <a:avLst/>
              <a:gdLst/>
              <a:ahLst/>
              <a:cxnLst/>
              <a:rect l="l" t="t" r="r" b="b"/>
              <a:pathLst>
                <a:path w="208279" h="347979">
                  <a:moveTo>
                    <a:pt x="204558" y="195541"/>
                  </a:moveTo>
                  <a:lnTo>
                    <a:pt x="0" y="195541"/>
                  </a:lnTo>
                  <a:lnTo>
                    <a:pt x="0" y="347941"/>
                  </a:lnTo>
                  <a:lnTo>
                    <a:pt x="204558" y="347941"/>
                  </a:lnTo>
                  <a:lnTo>
                    <a:pt x="204558" y="195541"/>
                  </a:lnTo>
                  <a:close/>
                </a:path>
                <a:path w="208279" h="347979">
                  <a:moveTo>
                    <a:pt x="207721" y="0"/>
                  </a:moveTo>
                  <a:lnTo>
                    <a:pt x="0" y="0"/>
                  </a:lnTo>
                  <a:lnTo>
                    <a:pt x="0" y="152400"/>
                  </a:lnTo>
                  <a:lnTo>
                    <a:pt x="207721" y="152400"/>
                  </a:lnTo>
                  <a:lnTo>
                    <a:pt x="207721" y="0"/>
                  </a:lnTo>
                  <a:close/>
                </a:path>
              </a:pathLst>
            </a:custGeom>
            <a:solidFill>
              <a:srgbClr val="A2CCCC"/>
            </a:solidFill>
          </p:spPr>
          <p:txBody>
            <a:bodyPr wrap="square" lIns="0" tIns="0" rIns="0" bIns="0" rtlCol="0"/>
            <a:lstStyle/>
            <a:p>
              <a:endParaRPr sz="1688"/>
            </a:p>
          </p:txBody>
        </p:sp>
      </p:grpSp>
      <p:sp>
        <p:nvSpPr>
          <p:cNvPr id="38" name="object 38"/>
          <p:cNvSpPr txBox="1"/>
          <p:nvPr/>
        </p:nvSpPr>
        <p:spPr>
          <a:xfrm>
            <a:off x="4801194" y="4305999"/>
            <a:ext cx="896541" cy="131711"/>
          </a:xfrm>
          <a:prstGeom prst="rect">
            <a:avLst/>
          </a:prstGeom>
          <a:solidFill>
            <a:srgbClr val="04D0CA"/>
          </a:solidFill>
        </p:spPr>
        <p:txBody>
          <a:bodyPr vert="horz" wrap="square" lIns="0" tIns="1786" rIns="0" bIns="0" rtlCol="0">
            <a:spAutoFit/>
          </a:bodyPr>
          <a:lstStyle/>
          <a:p>
            <a:pPr marL="589359">
              <a:spcBef>
                <a:spcPts val="14"/>
              </a:spcBef>
            </a:pPr>
            <a:r>
              <a:rPr sz="844" dirty="0">
                <a:solidFill>
                  <a:srgbClr val="FFFFFF"/>
                </a:solidFill>
                <a:latin typeface="Segoe UI"/>
                <a:cs typeface="Segoe UI"/>
              </a:rPr>
              <a:t>9.9M</a:t>
            </a:r>
            <a:endParaRPr sz="844">
              <a:latin typeface="Segoe UI"/>
              <a:cs typeface="Segoe UI"/>
            </a:endParaRPr>
          </a:p>
        </p:txBody>
      </p:sp>
      <p:sp>
        <p:nvSpPr>
          <p:cNvPr id="39" name="object 39"/>
          <p:cNvSpPr txBox="1"/>
          <p:nvPr/>
        </p:nvSpPr>
        <p:spPr>
          <a:xfrm>
            <a:off x="5250504" y="4479224"/>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4.3M</a:t>
            </a:r>
            <a:endParaRPr sz="844">
              <a:latin typeface="Segoe UI"/>
              <a:cs typeface="Segoe UI"/>
            </a:endParaRPr>
          </a:p>
        </p:txBody>
      </p:sp>
      <p:sp>
        <p:nvSpPr>
          <p:cNvPr id="40" name="object 40"/>
          <p:cNvSpPr txBox="1"/>
          <p:nvPr/>
        </p:nvSpPr>
        <p:spPr>
          <a:xfrm>
            <a:off x="5139667" y="4607812"/>
            <a:ext cx="320873" cy="1103251"/>
          </a:xfrm>
          <a:prstGeom prst="rect">
            <a:avLst/>
          </a:prstGeom>
        </p:spPr>
        <p:txBody>
          <a:bodyPr vert="horz" wrap="square" lIns="0" tIns="66675" rIns="0" bIns="0" rtlCol="0">
            <a:spAutoFit/>
          </a:bodyPr>
          <a:lstStyle/>
          <a:p>
            <a:pPr marL="73223">
              <a:spcBef>
                <a:spcPts val="525"/>
              </a:spcBef>
            </a:pPr>
            <a:r>
              <a:rPr sz="844" dirty="0">
                <a:solidFill>
                  <a:srgbClr val="FFFFFF"/>
                </a:solidFill>
                <a:latin typeface="Segoe UI"/>
                <a:cs typeface="Segoe UI"/>
              </a:rPr>
              <a:t>3.8M</a:t>
            </a:r>
            <a:endParaRPr sz="844">
              <a:latin typeface="Segoe UI"/>
              <a:cs typeface="Segoe UI"/>
            </a:endParaRPr>
          </a:p>
          <a:p>
            <a:pPr marL="53578">
              <a:spcBef>
                <a:spcPts val="430"/>
              </a:spcBef>
            </a:pPr>
            <a:r>
              <a:rPr sz="844" dirty="0">
                <a:solidFill>
                  <a:srgbClr val="FFFFFF"/>
                </a:solidFill>
                <a:latin typeface="Segoe UI"/>
                <a:cs typeface="Segoe UI"/>
              </a:rPr>
              <a:t>3.5M</a:t>
            </a:r>
            <a:endParaRPr sz="844">
              <a:latin typeface="Segoe UI"/>
              <a:cs typeface="Segoe UI"/>
            </a:endParaRPr>
          </a:p>
          <a:p>
            <a:pPr marL="36314">
              <a:spcBef>
                <a:spcPts val="430"/>
              </a:spcBef>
            </a:pPr>
            <a:r>
              <a:rPr sz="844" dirty="0">
                <a:solidFill>
                  <a:srgbClr val="FFFFFF"/>
                </a:solidFill>
                <a:latin typeface="Segoe UI"/>
                <a:cs typeface="Segoe UI"/>
              </a:rPr>
              <a:t>3.4M</a:t>
            </a:r>
            <a:endParaRPr sz="844">
              <a:latin typeface="Segoe UI"/>
              <a:cs typeface="Segoe UI"/>
            </a:endParaRPr>
          </a:p>
          <a:p>
            <a:pPr marL="19050">
              <a:spcBef>
                <a:spcPts val="427"/>
              </a:spcBef>
            </a:pPr>
            <a:r>
              <a:rPr sz="844" dirty="0">
                <a:solidFill>
                  <a:srgbClr val="FFFFFF"/>
                </a:solidFill>
                <a:latin typeface="Segoe UI"/>
                <a:cs typeface="Segoe UI"/>
              </a:rPr>
              <a:t>3.2M</a:t>
            </a:r>
            <a:endParaRPr sz="844">
              <a:latin typeface="Segoe UI"/>
              <a:cs typeface="Segoe UI"/>
            </a:endParaRPr>
          </a:p>
          <a:p>
            <a:pPr marL="16073">
              <a:spcBef>
                <a:spcPts val="430"/>
              </a:spcBef>
            </a:pPr>
            <a:r>
              <a:rPr sz="844" dirty="0">
                <a:solidFill>
                  <a:srgbClr val="FFFFFF"/>
                </a:solidFill>
                <a:latin typeface="Segoe UI"/>
                <a:cs typeface="Segoe UI"/>
              </a:rPr>
              <a:t>3.1M</a:t>
            </a:r>
            <a:endParaRPr sz="844">
              <a:latin typeface="Segoe UI"/>
              <a:cs typeface="Segoe UI"/>
            </a:endParaRPr>
          </a:p>
          <a:p>
            <a:pPr marL="11906">
              <a:spcBef>
                <a:spcPts val="430"/>
              </a:spcBef>
            </a:pPr>
            <a:r>
              <a:rPr sz="844" dirty="0">
                <a:solidFill>
                  <a:srgbClr val="FFFFFF"/>
                </a:solidFill>
                <a:latin typeface="Segoe UI"/>
                <a:cs typeface="Segoe UI"/>
              </a:rPr>
              <a:t>3.1M</a:t>
            </a:r>
            <a:endParaRPr sz="844">
              <a:latin typeface="Segoe UI"/>
              <a:cs typeface="Segoe UI"/>
            </a:endParaRPr>
          </a:p>
        </p:txBody>
      </p:sp>
      <p:sp>
        <p:nvSpPr>
          <p:cNvPr id="41" name="object 41"/>
          <p:cNvSpPr txBox="1"/>
          <p:nvPr/>
        </p:nvSpPr>
        <p:spPr>
          <a:xfrm>
            <a:off x="5114536" y="5762448"/>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2.8M</a:t>
            </a:r>
            <a:endParaRPr sz="844">
              <a:latin typeface="Segoe UI"/>
              <a:cs typeface="Segoe UI"/>
            </a:endParaRPr>
          </a:p>
        </p:txBody>
      </p:sp>
      <p:sp>
        <p:nvSpPr>
          <p:cNvPr id="42" name="object 42"/>
          <p:cNvSpPr txBox="1"/>
          <p:nvPr/>
        </p:nvSpPr>
        <p:spPr>
          <a:xfrm>
            <a:off x="5052498" y="5891034"/>
            <a:ext cx="261938" cy="378437"/>
          </a:xfrm>
          <a:prstGeom prst="rect">
            <a:avLst/>
          </a:prstGeom>
        </p:spPr>
        <p:txBody>
          <a:bodyPr vert="horz" wrap="square" lIns="0" tIns="66675" rIns="0" bIns="0" rtlCol="0">
            <a:spAutoFit/>
          </a:bodyPr>
          <a:lstStyle/>
          <a:p>
            <a:pPr marL="14288">
              <a:spcBef>
                <a:spcPts val="525"/>
              </a:spcBef>
            </a:pPr>
            <a:r>
              <a:rPr sz="844" dirty="0">
                <a:solidFill>
                  <a:srgbClr val="FFFFFF"/>
                </a:solidFill>
                <a:latin typeface="Segoe UI"/>
                <a:cs typeface="Segoe UI"/>
              </a:rPr>
              <a:t>2.2M</a:t>
            </a:r>
            <a:endParaRPr sz="844">
              <a:latin typeface="Segoe UI"/>
              <a:cs typeface="Segoe UI"/>
            </a:endParaRPr>
          </a:p>
          <a:p>
            <a:pPr marL="11906">
              <a:spcBef>
                <a:spcPts val="430"/>
              </a:spcBef>
            </a:pPr>
            <a:r>
              <a:rPr sz="844" dirty="0">
                <a:solidFill>
                  <a:srgbClr val="FFFFFF"/>
                </a:solidFill>
                <a:latin typeface="Segoe UI"/>
                <a:cs typeface="Segoe UI"/>
              </a:rPr>
              <a:t>2.1M</a:t>
            </a:r>
            <a:endParaRPr sz="844">
              <a:latin typeface="Segoe UI"/>
              <a:cs typeface="Segoe UI"/>
            </a:endParaRPr>
          </a:p>
        </p:txBody>
      </p:sp>
      <p:grpSp>
        <p:nvGrpSpPr>
          <p:cNvPr id="43" name="object 43"/>
          <p:cNvGrpSpPr/>
          <p:nvPr/>
        </p:nvGrpSpPr>
        <p:grpSpPr>
          <a:xfrm>
            <a:off x="5966520" y="4228207"/>
            <a:ext cx="80367" cy="2130028"/>
            <a:chOff x="6186487" y="4510087"/>
            <a:chExt cx="85725" cy="2272030"/>
          </a:xfrm>
        </p:grpSpPr>
        <p:sp>
          <p:nvSpPr>
            <p:cNvPr id="44" name="object 44"/>
            <p:cNvSpPr/>
            <p:nvPr/>
          </p:nvSpPr>
          <p:spPr>
            <a:xfrm>
              <a:off x="6191249" y="4514849"/>
              <a:ext cx="76200" cy="2266950"/>
            </a:xfrm>
            <a:custGeom>
              <a:avLst/>
              <a:gdLst/>
              <a:ahLst/>
              <a:cxnLst/>
              <a:rect l="l" t="t" r="r" b="b"/>
              <a:pathLst>
                <a:path w="76200" h="2266950">
                  <a:moveTo>
                    <a:pt x="43152" y="2266949"/>
                  </a:moveTo>
                  <a:lnTo>
                    <a:pt x="33047" y="2266949"/>
                  </a:lnTo>
                  <a:lnTo>
                    <a:pt x="28187" y="2265982"/>
                  </a:lnTo>
                  <a:lnTo>
                    <a:pt x="966" y="2238762"/>
                  </a:lnTo>
                  <a:lnTo>
                    <a:pt x="0" y="2233901"/>
                  </a:lnTo>
                  <a:lnTo>
                    <a:pt x="0" y="33047"/>
                  </a:lnTo>
                  <a:lnTo>
                    <a:pt x="28187" y="966"/>
                  </a:lnTo>
                  <a:lnTo>
                    <a:pt x="33047" y="0"/>
                  </a:lnTo>
                  <a:lnTo>
                    <a:pt x="38099" y="0"/>
                  </a:lnTo>
                  <a:lnTo>
                    <a:pt x="43152" y="0"/>
                  </a:lnTo>
                  <a:lnTo>
                    <a:pt x="75233" y="28187"/>
                  </a:lnTo>
                  <a:lnTo>
                    <a:pt x="76199" y="33047"/>
                  </a:lnTo>
                  <a:lnTo>
                    <a:pt x="76199" y="2233901"/>
                  </a:lnTo>
                  <a:lnTo>
                    <a:pt x="48012" y="2265982"/>
                  </a:lnTo>
                  <a:lnTo>
                    <a:pt x="43152" y="2266949"/>
                  </a:lnTo>
                  <a:close/>
                </a:path>
              </a:pathLst>
            </a:custGeom>
            <a:solidFill>
              <a:srgbClr val="E1E1E1">
                <a:alpha val="50000"/>
              </a:srgbClr>
            </a:solidFill>
          </p:spPr>
          <p:txBody>
            <a:bodyPr wrap="square" lIns="0" tIns="0" rIns="0" bIns="0" rtlCol="0"/>
            <a:lstStyle/>
            <a:p>
              <a:endParaRPr sz="1688"/>
            </a:p>
          </p:txBody>
        </p:sp>
        <p:sp>
          <p:nvSpPr>
            <p:cNvPr id="45" name="object 45"/>
            <p:cNvSpPr/>
            <p:nvPr/>
          </p:nvSpPr>
          <p:spPr>
            <a:xfrm>
              <a:off x="6191249" y="4514849"/>
              <a:ext cx="76200" cy="774700"/>
            </a:xfrm>
            <a:custGeom>
              <a:avLst/>
              <a:gdLst/>
              <a:ahLst/>
              <a:cxnLst/>
              <a:rect l="l" t="t" r="r" b="b"/>
              <a:pathLst>
                <a:path w="76200" h="774700">
                  <a:moveTo>
                    <a:pt x="43152" y="774600"/>
                  </a:moveTo>
                  <a:lnTo>
                    <a:pt x="33047" y="774600"/>
                  </a:lnTo>
                  <a:lnTo>
                    <a:pt x="28187" y="773633"/>
                  </a:lnTo>
                  <a:lnTo>
                    <a:pt x="966" y="746412"/>
                  </a:lnTo>
                  <a:lnTo>
                    <a:pt x="0" y="741552"/>
                  </a:lnTo>
                  <a:lnTo>
                    <a:pt x="0" y="33047"/>
                  </a:lnTo>
                  <a:lnTo>
                    <a:pt x="28187" y="966"/>
                  </a:lnTo>
                  <a:lnTo>
                    <a:pt x="33047" y="0"/>
                  </a:lnTo>
                  <a:lnTo>
                    <a:pt x="38099" y="0"/>
                  </a:lnTo>
                  <a:lnTo>
                    <a:pt x="43152" y="0"/>
                  </a:lnTo>
                  <a:lnTo>
                    <a:pt x="75233" y="28187"/>
                  </a:lnTo>
                  <a:lnTo>
                    <a:pt x="76199" y="33047"/>
                  </a:lnTo>
                  <a:lnTo>
                    <a:pt x="76199" y="741552"/>
                  </a:lnTo>
                  <a:lnTo>
                    <a:pt x="48012" y="773633"/>
                  </a:lnTo>
                  <a:lnTo>
                    <a:pt x="43152" y="774600"/>
                  </a:lnTo>
                  <a:close/>
                </a:path>
              </a:pathLst>
            </a:custGeom>
            <a:solidFill>
              <a:srgbClr val="000000">
                <a:alpha val="23999"/>
              </a:srgbClr>
            </a:solidFill>
          </p:spPr>
          <p:txBody>
            <a:bodyPr wrap="square" lIns="0" tIns="0" rIns="0" bIns="0" rtlCol="0"/>
            <a:lstStyle/>
            <a:p>
              <a:endParaRPr sz="1688"/>
            </a:p>
          </p:txBody>
        </p:sp>
        <p:sp>
          <p:nvSpPr>
            <p:cNvPr id="46" name="object 46"/>
            <p:cNvSpPr/>
            <p:nvPr/>
          </p:nvSpPr>
          <p:spPr>
            <a:xfrm>
              <a:off x="6191249" y="4514849"/>
              <a:ext cx="76200" cy="774700"/>
            </a:xfrm>
            <a:custGeom>
              <a:avLst/>
              <a:gdLst/>
              <a:ahLst/>
              <a:cxnLst/>
              <a:rect l="l" t="t" r="r" b="b"/>
              <a:pathLst>
                <a:path w="76200" h="774700">
                  <a:moveTo>
                    <a:pt x="38099" y="0"/>
                  </a:moveTo>
                  <a:lnTo>
                    <a:pt x="43152" y="0"/>
                  </a:lnTo>
                  <a:lnTo>
                    <a:pt x="48012" y="966"/>
                  </a:lnTo>
                  <a:lnTo>
                    <a:pt x="73299" y="23519"/>
                  </a:lnTo>
                  <a:lnTo>
                    <a:pt x="75233" y="28187"/>
                  </a:lnTo>
                  <a:lnTo>
                    <a:pt x="76199" y="33047"/>
                  </a:lnTo>
                  <a:lnTo>
                    <a:pt x="76199" y="38099"/>
                  </a:lnTo>
                  <a:lnTo>
                    <a:pt x="76199" y="736500"/>
                  </a:lnTo>
                  <a:lnTo>
                    <a:pt x="76199" y="741552"/>
                  </a:lnTo>
                  <a:lnTo>
                    <a:pt x="75233" y="746412"/>
                  </a:lnTo>
                  <a:lnTo>
                    <a:pt x="73299" y="751080"/>
                  </a:lnTo>
                  <a:lnTo>
                    <a:pt x="71366" y="755748"/>
                  </a:lnTo>
                  <a:lnTo>
                    <a:pt x="38099" y="774600"/>
                  </a:lnTo>
                  <a:lnTo>
                    <a:pt x="33047" y="774600"/>
                  </a:lnTo>
                  <a:lnTo>
                    <a:pt x="2900" y="751080"/>
                  </a:lnTo>
                  <a:lnTo>
                    <a:pt x="966" y="746412"/>
                  </a:lnTo>
                  <a:lnTo>
                    <a:pt x="0" y="741552"/>
                  </a:lnTo>
                  <a:lnTo>
                    <a:pt x="0" y="736500"/>
                  </a:lnTo>
                  <a:lnTo>
                    <a:pt x="0" y="38099"/>
                  </a:lnTo>
                  <a:lnTo>
                    <a:pt x="0" y="33047"/>
                  </a:lnTo>
                  <a:lnTo>
                    <a:pt x="966" y="28187"/>
                  </a:lnTo>
                  <a:lnTo>
                    <a:pt x="2900" y="23519"/>
                  </a:lnTo>
                  <a:lnTo>
                    <a:pt x="4833" y="18851"/>
                  </a:lnTo>
                  <a:lnTo>
                    <a:pt x="7586" y="14731"/>
                  </a:lnTo>
                  <a:lnTo>
                    <a:pt x="11159" y="11159"/>
                  </a:lnTo>
                  <a:lnTo>
                    <a:pt x="14731" y="7586"/>
                  </a:lnTo>
                  <a:lnTo>
                    <a:pt x="18851" y="4833"/>
                  </a:lnTo>
                  <a:lnTo>
                    <a:pt x="23519" y="2900"/>
                  </a:lnTo>
                  <a:lnTo>
                    <a:pt x="28187" y="966"/>
                  </a:lnTo>
                  <a:lnTo>
                    <a:pt x="33047" y="0"/>
                  </a:lnTo>
                  <a:lnTo>
                    <a:pt x="38099" y="0"/>
                  </a:lnTo>
                  <a:close/>
                </a:path>
              </a:pathLst>
            </a:custGeom>
            <a:ln w="9524">
              <a:solidFill>
                <a:srgbClr val="FFFFFF"/>
              </a:solidFill>
            </a:ln>
          </p:spPr>
          <p:txBody>
            <a:bodyPr wrap="square" lIns="0" tIns="0" rIns="0" bIns="0" rtlCol="0"/>
            <a:lstStyle/>
            <a:p>
              <a:endParaRPr sz="1688"/>
            </a:p>
          </p:txBody>
        </p:sp>
      </p:grpSp>
      <p:sp>
        <p:nvSpPr>
          <p:cNvPr id="47" name="object 47"/>
          <p:cNvSpPr/>
          <p:nvPr/>
        </p:nvSpPr>
        <p:spPr>
          <a:xfrm>
            <a:off x="7721192" y="5563196"/>
            <a:ext cx="3759398" cy="8930"/>
          </a:xfrm>
          <a:custGeom>
            <a:avLst/>
            <a:gdLst/>
            <a:ahLst/>
            <a:cxnLst/>
            <a:rect l="l" t="t" r="r" b="b"/>
            <a:pathLst>
              <a:path w="4010025" h="9525">
                <a:moveTo>
                  <a:pt x="4010025" y="0"/>
                </a:moveTo>
                <a:lnTo>
                  <a:pt x="742950" y="0"/>
                </a:lnTo>
                <a:lnTo>
                  <a:pt x="0" y="0"/>
                </a:lnTo>
                <a:lnTo>
                  <a:pt x="0" y="9525"/>
                </a:lnTo>
                <a:lnTo>
                  <a:pt x="742950" y="9525"/>
                </a:lnTo>
                <a:lnTo>
                  <a:pt x="4010025" y="9525"/>
                </a:lnTo>
                <a:lnTo>
                  <a:pt x="4010025" y="0"/>
                </a:lnTo>
                <a:close/>
              </a:path>
            </a:pathLst>
          </a:custGeom>
          <a:solidFill>
            <a:srgbClr val="C6C2BE"/>
          </a:solidFill>
        </p:spPr>
        <p:txBody>
          <a:bodyPr wrap="square" lIns="0" tIns="0" rIns="0" bIns="0" rtlCol="0"/>
          <a:lstStyle/>
          <a:p>
            <a:endParaRPr sz="1688"/>
          </a:p>
        </p:txBody>
      </p:sp>
      <p:sp>
        <p:nvSpPr>
          <p:cNvPr id="48" name="object 48"/>
          <p:cNvSpPr txBox="1"/>
          <p:nvPr/>
        </p:nvSpPr>
        <p:spPr>
          <a:xfrm>
            <a:off x="7753945" y="4933606"/>
            <a:ext cx="2139553" cy="648679"/>
          </a:xfrm>
          <a:prstGeom prst="rect">
            <a:avLst/>
          </a:prstGeom>
        </p:spPr>
        <p:txBody>
          <a:bodyPr vert="horz" wrap="square" lIns="0" tIns="123230" rIns="0" bIns="0" rtlCol="0">
            <a:spAutoFit/>
          </a:bodyPr>
          <a:lstStyle/>
          <a:p>
            <a:pPr marL="324445">
              <a:spcBef>
                <a:spcPts val="970"/>
              </a:spcBef>
            </a:pPr>
            <a:r>
              <a:rPr sz="1313" b="1" spc="-5" dirty="0">
                <a:solidFill>
                  <a:srgbClr val="04D0CA"/>
                </a:solidFill>
                <a:latin typeface="Segoe UI"/>
                <a:cs typeface="Segoe UI"/>
              </a:rPr>
              <a:t>Products</a:t>
            </a:r>
            <a:r>
              <a:rPr sz="1313" b="1" spc="-28" dirty="0">
                <a:solidFill>
                  <a:srgbClr val="04D0CA"/>
                </a:solidFill>
                <a:latin typeface="Segoe UI"/>
                <a:cs typeface="Segoe UI"/>
              </a:rPr>
              <a:t> </a:t>
            </a:r>
            <a:r>
              <a:rPr sz="1313" b="1" dirty="0">
                <a:solidFill>
                  <a:srgbClr val="FFFFFF"/>
                </a:solidFill>
                <a:latin typeface="Segoe UI"/>
                <a:cs typeface="Segoe UI"/>
              </a:rPr>
              <a:t>with</a:t>
            </a:r>
            <a:r>
              <a:rPr sz="1313" b="1" spc="-23" dirty="0">
                <a:solidFill>
                  <a:srgbClr val="FFFFFF"/>
                </a:solidFill>
                <a:latin typeface="Segoe UI"/>
                <a:cs typeface="Segoe UI"/>
              </a:rPr>
              <a:t> </a:t>
            </a:r>
            <a:r>
              <a:rPr sz="1313" b="1" dirty="0">
                <a:solidFill>
                  <a:srgbClr val="FFFFFF"/>
                </a:solidFill>
                <a:latin typeface="Segoe UI"/>
                <a:cs typeface="Segoe UI"/>
              </a:rPr>
              <a:t>No</a:t>
            </a:r>
            <a:r>
              <a:rPr sz="1313" b="1" spc="-23" dirty="0">
                <a:solidFill>
                  <a:srgbClr val="FFFFFF"/>
                </a:solidFill>
                <a:latin typeface="Segoe UI"/>
                <a:cs typeface="Segoe UI"/>
              </a:rPr>
              <a:t> </a:t>
            </a:r>
            <a:r>
              <a:rPr sz="1313" b="1" dirty="0">
                <a:solidFill>
                  <a:srgbClr val="FFFFFF"/>
                </a:solidFill>
                <a:latin typeface="Segoe UI"/>
                <a:cs typeface="Segoe UI"/>
              </a:rPr>
              <a:t>Sales</a:t>
            </a:r>
            <a:endParaRPr sz="1313">
              <a:latin typeface="Segoe UI"/>
              <a:cs typeface="Segoe UI"/>
            </a:endParaRPr>
          </a:p>
          <a:p>
            <a:pPr marR="686991" algn="ctr">
              <a:spcBef>
                <a:spcPts val="628"/>
              </a:spcBef>
            </a:pPr>
            <a:r>
              <a:rPr sz="938" spc="-5" dirty="0">
                <a:solidFill>
                  <a:srgbClr val="FFFFFF"/>
                </a:solidFill>
                <a:latin typeface="Segoe UI"/>
                <a:cs typeface="Segoe UI"/>
              </a:rPr>
              <a:t>ProductKey</a:t>
            </a:r>
            <a:r>
              <a:rPr sz="938" spc="469" dirty="0">
                <a:solidFill>
                  <a:srgbClr val="FFFFFF"/>
                </a:solidFill>
                <a:latin typeface="Segoe UI"/>
                <a:cs typeface="Segoe UI"/>
              </a:rPr>
              <a:t> </a:t>
            </a:r>
            <a:r>
              <a:rPr sz="938" dirty="0">
                <a:solidFill>
                  <a:srgbClr val="FFFFFF"/>
                </a:solidFill>
                <a:latin typeface="Segoe UI"/>
                <a:cs typeface="Segoe UI"/>
              </a:rPr>
              <a:t>ProductName</a:t>
            </a:r>
            <a:endParaRPr sz="938">
              <a:latin typeface="Segoe UI"/>
              <a:cs typeface="Segoe UI"/>
            </a:endParaRPr>
          </a:p>
          <a:p>
            <a:pPr marR="631031" algn="ctr"/>
            <a:r>
              <a:rPr sz="656" spc="-141" dirty="0">
                <a:solidFill>
                  <a:srgbClr val="FFFFFF"/>
                </a:solidFill>
                <a:latin typeface="Segoe UI Symbol"/>
                <a:cs typeface="Segoe UI Symbol"/>
              </a:rPr>
              <a:t></a:t>
            </a:r>
            <a:endParaRPr sz="656">
              <a:latin typeface="Segoe UI Symbol"/>
              <a:cs typeface="Segoe UI Symbol"/>
            </a:endParaRPr>
          </a:p>
        </p:txBody>
      </p:sp>
      <p:sp>
        <p:nvSpPr>
          <p:cNvPr id="49" name="object 49"/>
          <p:cNvSpPr txBox="1"/>
          <p:nvPr/>
        </p:nvSpPr>
        <p:spPr>
          <a:xfrm>
            <a:off x="8104436" y="5548306"/>
            <a:ext cx="2181820" cy="814101"/>
          </a:xfrm>
          <a:prstGeom prst="rect">
            <a:avLst/>
          </a:prstGeom>
        </p:spPr>
        <p:txBody>
          <a:bodyPr vert="horz" wrap="square" lIns="0" tIns="11906" rIns="0" bIns="0" rtlCol="0">
            <a:spAutoFit/>
          </a:bodyPr>
          <a:lstStyle/>
          <a:p>
            <a:pPr marL="11906" marR="340519" algn="just">
              <a:lnSpc>
                <a:spcPct val="112500"/>
              </a:lnSpc>
              <a:spcBef>
                <a:spcPts val="94"/>
              </a:spcBef>
            </a:pPr>
            <a:r>
              <a:rPr sz="938" dirty="0">
                <a:solidFill>
                  <a:srgbClr val="FFFFFF"/>
                </a:solidFill>
                <a:latin typeface="Segoe UI"/>
                <a:cs typeface="Segoe UI"/>
              </a:rPr>
              <a:t>2251</a:t>
            </a:r>
            <a:r>
              <a:rPr sz="938" spc="5" dirty="0">
                <a:solidFill>
                  <a:srgbClr val="FFFFFF"/>
                </a:solidFill>
                <a:latin typeface="Segoe UI"/>
                <a:cs typeface="Segoe UI"/>
              </a:rPr>
              <a:t> </a:t>
            </a:r>
            <a:r>
              <a:rPr sz="938" dirty="0">
                <a:solidFill>
                  <a:srgbClr val="FFFFFF"/>
                </a:solidFill>
                <a:latin typeface="Segoe UI"/>
                <a:cs typeface="Segoe UI"/>
              </a:rPr>
              <a:t>WWI </a:t>
            </a:r>
            <a:r>
              <a:rPr sz="938" spc="-9" dirty="0">
                <a:solidFill>
                  <a:srgbClr val="FFFFFF"/>
                </a:solidFill>
                <a:latin typeface="Segoe UI"/>
                <a:cs typeface="Segoe UI"/>
              </a:rPr>
              <a:t>Wall </a:t>
            </a:r>
            <a:r>
              <a:rPr sz="938" dirty="0">
                <a:solidFill>
                  <a:srgbClr val="FFFFFF"/>
                </a:solidFill>
                <a:latin typeface="Segoe UI"/>
                <a:cs typeface="Segoe UI"/>
              </a:rPr>
              <a:t>Lamp E315 Silver </a:t>
            </a:r>
            <a:r>
              <a:rPr sz="938" spc="5" dirty="0">
                <a:solidFill>
                  <a:srgbClr val="FFFFFF"/>
                </a:solidFill>
                <a:latin typeface="Segoe UI"/>
                <a:cs typeface="Segoe UI"/>
              </a:rPr>
              <a:t> </a:t>
            </a:r>
            <a:r>
              <a:rPr sz="938" dirty="0">
                <a:solidFill>
                  <a:srgbClr val="CCCCCC"/>
                </a:solidFill>
                <a:latin typeface="Segoe UI"/>
                <a:cs typeface="Segoe UI"/>
              </a:rPr>
              <a:t>2234</a:t>
            </a:r>
            <a:r>
              <a:rPr sz="938" spc="5" dirty="0">
                <a:solidFill>
                  <a:srgbClr val="CCCCCC"/>
                </a:solidFill>
                <a:latin typeface="Segoe UI"/>
                <a:cs typeface="Segoe UI"/>
              </a:rPr>
              <a:t> </a:t>
            </a:r>
            <a:r>
              <a:rPr sz="938" dirty="0">
                <a:solidFill>
                  <a:srgbClr val="CCCCCC"/>
                </a:solidFill>
                <a:latin typeface="Segoe UI"/>
                <a:cs typeface="Segoe UI"/>
              </a:rPr>
              <a:t>WWI </a:t>
            </a:r>
            <a:r>
              <a:rPr sz="938" spc="-9" dirty="0">
                <a:solidFill>
                  <a:srgbClr val="CCCCCC"/>
                </a:solidFill>
                <a:latin typeface="Segoe UI"/>
                <a:cs typeface="Segoe UI"/>
              </a:rPr>
              <a:t>Wall </a:t>
            </a:r>
            <a:r>
              <a:rPr sz="938" dirty="0">
                <a:solidFill>
                  <a:srgbClr val="CCCCCC"/>
                </a:solidFill>
                <a:latin typeface="Segoe UI"/>
                <a:cs typeface="Segoe UI"/>
              </a:rPr>
              <a:t>Lamp E215 Black </a:t>
            </a:r>
            <a:r>
              <a:rPr sz="938" spc="5" dirty="0">
                <a:solidFill>
                  <a:srgbClr val="CCCCCC"/>
                </a:solidFill>
                <a:latin typeface="Segoe UI"/>
                <a:cs typeface="Segoe UI"/>
              </a:rPr>
              <a:t> </a:t>
            </a:r>
            <a:r>
              <a:rPr sz="938" dirty="0">
                <a:solidFill>
                  <a:srgbClr val="FFFFFF"/>
                </a:solidFill>
                <a:latin typeface="Segoe UI"/>
                <a:cs typeface="Segoe UI"/>
              </a:rPr>
              <a:t>2230</a:t>
            </a:r>
            <a:r>
              <a:rPr sz="938" spc="155" dirty="0">
                <a:solidFill>
                  <a:srgbClr val="FFFFFF"/>
                </a:solidFill>
                <a:latin typeface="Segoe UI"/>
                <a:cs typeface="Segoe UI"/>
              </a:rPr>
              <a:t> </a:t>
            </a:r>
            <a:r>
              <a:rPr sz="938" dirty="0">
                <a:solidFill>
                  <a:srgbClr val="FFFFFF"/>
                </a:solidFill>
                <a:latin typeface="Segoe UI"/>
                <a:cs typeface="Segoe UI"/>
              </a:rPr>
              <a:t>WWI</a:t>
            </a:r>
            <a:r>
              <a:rPr sz="938" spc="-19" dirty="0">
                <a:solidFill>
                  <a:srgbClr val="FFFFFF"/>
                </a:solidFill>
                <a:latin typeface="Segoe UI"/>
                <a:cs typeface="Segoe UI"/>
              </a:rPr>
              <a:t> </a:t>
            </a:r>
            <a:r>
              <a:rPr sz="938" dirty="0">
                <a:solidFill>
                  <a:srgbClr val="FFFFFF"/>
                </a:solidFill>
                <a:latin typeface="Segoe UI"/>
                <a:cs typeface="Segoe UI"/>
              </a:rPr>
              <a:t>Floor</a:t>
            </a:r>
            <a:r>
              <a:rPr sz="938" spc="-19" dirty="0">
                <a:solidFill>
                  <a:srgbClr val="FFFFFF"/>
                </a:solidFill>
                <a:latin typeface="Segoe UI"/>
                <a:cs typeface="Segoe UI"/>
              </a:rPr>
              <a:t> </a:t>
            </a:r>
            <a:r>
              <a:rPr sz="938" dirty="0">
                <a:solidFill>
                  <a:srgbClr val="FFFFFF"/>
                </a:solidFill>
                <a:latin typeface="Segoe UI"/>
                <a:cs typeface="Segoe UI"/>
              </a:rPr>
              <a:t>Lamp</a:t>
            </a:r>
            <a:r>
              <a:rPr sz="938" spc="-19" dirty="0">
                <a:solidFill>
                  <a:srgbClr val="FFFFFF"/>
                </a:solidFill>
                <a:latin typeface="Segoe UI"/>
                <a:cs typeface="Segoe UI"/>
              </a:rPr>
              <a:t> </a:t>
            </a:r>
            <a:r>
              <a:rPr sz="938" dirty="0">
                <a:solidFill>
                  <a:srgbClr val="FFFFFF"/>
                </a:solidFill>
                <a:latin typeface="Segoe UI"/>
                <a:cs typeface="Segoe UI"/>
              </a:rPr>
              <a:t>X115</a:t>
            </a:r>
            <a:r>
              <a:rPr sz="938" spc="-19" dirty="0">
                <a:solidFill>
                  <a:srgbClr val="FFFFFF"/>
                </a:solidFill>
                <a:latin typeface="Segoe UI"/>
                <a:cs typeface="Segoe UI"/>
              </a:rPr>
              <a:t> </a:t>
            </a:r>
            <a:r>
              <a:rPr sz="938" dirty="0">
                <a:solidFill>
                  <a:srgbClr val="FFFFFF"/>
                </a:solidFill>
                <a:latin typeface="Segoe UI"/>
                <a:cs typeface="Segoe UI"/>
              </a:rPr>
              <a:t>Black</a:t>
            </a:r>
            <a:endParaRPr sz="938">
              <a:latin typeface="Segoe UI"/>
              <a:cs typeface="Segoe UI"/>
            </a:endParaRPr>
          </a:p>
          <a:p>
            <a:pPr marL="11906" marR="4763" algn="just">
              <a:lnSpc>
                <a:spcPct val="112500"/>
              </a:lnSpc>
            </a:pPr>
            <a:r>
              <a:rPr sz="938" dirty="0">
                <a:solidFill>
                  <a:srgbClr val="CCCCCC"/>
                </a:solidFill>
                <a:latin typeface="Segoe UI"/>
                <a:cs typeface="Segoe UI"/>
              </a:rPr>
              <a:t>2282</a:t>
            </a:r>
            <a:r>
              <a:rPr sz="938" spc="5" dirty="0">
                <a:solidFill>
                  <a:srgbClr val="CCCCCC"/>
                </a:solidFill>
                <a:latin typeface="Segoe UI"/>
                <a:cs typeface="Segoe UI"/>
              </a:rPr>
              <a:t> </a:t>
            </a:r>
            <a:r>
              <a:rPr sz="938" dirty="0">
                <a:solidFill>
                  <a:srgbClr val="CCCCCC"/>
                </a:solidFill>
                <a:latin typeface="Segoe UI"/>
                <a:cs typeface="Segoe UI"/>
              </a:rPr>
              <a:t>Proseware </a:t>
            </a:r>
            <a:r>
              <a:rPr sz="938" spc="-9" dirty="0">
                <a:solidFill>
                  <a:srgbClr val="CCCCCC"/>
                </a:solidFill>
                <a:latin typeface="Segoe UI"/>
                <a:cs typeface="Segoe UI"/>
              </a:rPr>
              <a:t>Wall </a:t>
            </a:r>
            <a:r>
              <a:rPr sz="938" dirty="0">
                <a:solidFill>
                  <a:srgbClr val="CCCCCC"/>
                </a:solidFill>
                <a:latin typeface="Segoe UI"/>
                <a:cs typeface="Segoe UI"/>
              </a:rPr>
              <a:t>Lamp E0215 White </a:t>
            </a:r>
            <a:r>
              <a:rPr sz="938" spc="-244" dirty="0">
                <a:solidFill>
                  <a:srgbClr val="CCCCCC"/>
                </a:solidFill>
                <a:latin typeface="Segoe UI"/>
                <a:cs typeface="Segoe UI"/>
              </a:rPr>
              <a:t> </a:t>
            </a:r>
            <a:r>
              <a:rPr sz="938" dirty="0">
                <a:solidFill>
                  <a:srgbClr val="FFFFFF"/>
                </a:solidFill>
                <a:latin typeface="Segoe UI"/>
                <a:cs typeface="Segoe UI"/>
              </a:rPr>
              <a:t>2274</a:t>
            </a:r>
            <a:r>
              <a:rPr sz="938" spc="159" dirty="0">
                <a:solidFill>
                  <a:srgbClr val="FFFFFF"/>
                </a:solidFill>
                <a:latin typeface="Segoe UI"/>
                <a:cs typeface="Segoe UI"/>
              </a:rPr>
              <a:t> </a:t>
            </a:r>
            <a:r>
              <a:rPr sz="938" dirty="0">
                <a:solidFill>
                  <a:srgbClr val="FFFFFF"/>
                </a:solidFill>
                <a:latin typeface="Segoe UI"/>
                <a:cs typeface="Segoe UI"/>
              </a:rPr>
              <a:t>Proseware</a:t>
            </a:r>
            <a:r>
              <a:rPr sz="938" spc="-19" dirty="0">
                <a:solidFill>
                  <a:srgbClr val="FFFFFF"/>
                </a:solidFill>
                <a:latin typeface="Segoe UI"/>
                <a:cs typeface="Segoe UI"/>
              </a:rPr>
              <a:t> </a:t>
            </a:r>
            <a:r>
              <a:rPr sz="938" spc="-9" dirty="0">
                <a:solidFill>
                  <a:srgbClr val="FFFFFF"/>
                </a:solidFill>
                <a:latin typeface="Segoe UI"/>
                <a:cs typeface="Segoe UI"/>
              </a:rPr>
              <a:t>Wall</a:t>
            </a:r>
            <a:r>
              <a:rPr sz="938" spc="-14" dirty="0">
                <a:solidFill>
                  <a:srgbClr val="FFFFFF"/>
                </a:solidFill>
                <a:latin typeface="Segoe UI"/>
                <a:cs typeface="Segoe UI"/>
              </a:rPr>
              <a:t> </a:t>
            </a:r>
            <a:r>
              <a:rPr sz="938" dirty="0">
                <a:solidFill>
                  <a:srgbClr val="FFFFFF"/>
                </a:solidFill>
                <a:latin typeface="Segoe UI"/>
                <a:cs typeface="Segoe UI"/>
              </a:rPr>
              <a:t>Lamp</a:t>
            </a:r>
            <a:r>
              <a:rPr sz="938" spc="-19" dirty="0">
                <a:solidFill>
                  <a:srgbClr val="FFFFFF"/>
                </a:solidFill>
                <a:latin typeface="Segoe UI"/>
                <a:cs typeface="Segoe UI"/>
              </a:rPr>
              <a:t> </a:t>
            </a:r>
            <a:r>
              <a:rPr sz="938" dirty="0">
                <a:solidFill>
                  <a:srgbClr val="FFFFFF"/>
                </a:solidFill>
                <a:latin typeface="Segoe UI"/>
                <a:cs typeface="Segoe UI"/>
              </a:rPr>
              <a:t>E0215</a:t>
            </a:r>
            <a:r>
              <a:rPr sz="938" spc="-14" dirty="0">
                <a:solidFill>
                  <a:srgbClr val="FFFFFF"/>
                </a:solidFill>
                <a:latin typeface="Segoe UI"/>
                <a:cs typeface="Segoe UI"/>
              </a:rPr>
              <a:t> </a:t>
            </a:r>
            <a:r>
              <a:rPr sz="938" dirty="0">
                <a:solidFill>
                  <a:srgbClr val="FFFFFF"/>
                </a:solidFill>
                <a:latin typeface="Segoe UI"/>
                <a:cs typeface="Segoe UI"/>
              </a:rPr>
              <a:t>Black</a:t>
            </a:r>
            <a:endParaRPr sz="938">
              <a:latin typeface="Segoe UI"/>
              <a:cs typeface="Segoe UI"/>
            </a:endParaRPr>
          </a:p>
        </p:txBody>
      </p:sp>
      <p:grpSp>
        <p:nvGrpSpPr>
          <p:cNvPr id="50" name="object 50"/>
          <p:cNvGrpSpPr/>
          <p:nvPr/>
        </p:nvGrpSpPr>
        <p:grpSpPr>
          <a:xfrm>
            <a:off x="7721203" y="5331023"/>
            <a:ext cx="3839766" cy="1151930"/>
            <a:chOff x="8058150" y="5686424"/>
            <a:chExt cx="4095750" cy="1228725"/>
          </a:xfrm>
        </p:grpSpPr>
        <p:sp>
          <p:nvSpPr>
            <p:cNvPr id="51" name="object 51"/>
            <p:cNvSpPr/>
            <p:nvPr/>
          </p:nvSpPr>
          <p:spPr>
            <a:xfrm>
              <a:off x="8058150" y="6829424"/>
              <a:ext cx="4010025" cy="85725"/>
            </a:xfrm>
            <a:custGeom>
              <a:avLst/>
              <a:gdLst/>
              <a:ahLst/>
              <a:cxnLst/>
              <a:rect l="l" t="t" r="r" b="b"/>
              <a:pathLst>
                <a:path w="4010025" h="85725">
                  <a:moveTo>
                    <a:pt x="3972845" y="85724"/>
                  </a:moveTo>
                  <a:lnTo>
                    <a:pt x="37178" y="85724"/>
                  </a:lnTo>
                  <a:lnTo>
                    <a:pt x="31710" y="84637"/>
                  </a:lnTo>
                  <a:lnTo>
                    <a:pt x="1087" y="54013"/>
                  </a:lnTo>
                  <a:lnTo>
                    <a:pt x="0" y="48546"/>
                  </a:lnTo>
                  <a:lnTo>
                    <a:pt x="0" y="42862"/>
                  </a:lnTo>
                  <a:lnTo>
                    <a:pt x="0" y="37178"/>
                  </a:lnTo>
                  <a:lnTo>
                    <a:pt x="21208" y="5437"/>
                  </a:lnTo>
                  <a:lnTo>
                    <a:pt x="37178" y="0"/>
                  </a:lnTo>
                  <a:lnTo>
                    <a:pt x="3972845" y="0"/>
                  </a:lnTo>
                  <a:lnTo>
                    <a:pt x="4004586" y="21208"/>
                  </a:lnTo>
                  <a:lnTo>
                    <a:pt x="4010024" y="37178"/>
                  </a:lnTo>
                  <a:lnTo>
                    <a:pt x="4010024" y="48546"/>
                  </a:lnTo>
                  <a:lnTo>
                    <a:pt x="3988815" y="80286"/>
                  </a:lnTo>
                  <a:lnTo>
                    <a:pt x="3978313" y="84637"/>
                  </a:lnTo>
                  <a:lnTo>
                    <a:pt x="3972845" y="85724"/>
                  </a:lnTo>
                  <a:close/>
                </a:path>
              </a:pathLst>
            </a:custGeom>
            <a:solidFill>
              <a:srgbClr val="FFFFFF">
                <a:alpha val="50000"/>
              </a:srgbClr>
            </a:solidFill>
          </p:spPr>
          <p:txBody>
            <a:bodyPr wrap="square" lIns="0" tIns="0" rIns="0" bIns="0" rtlCol="0"/>
            <a:lstStyle/>
            <a:p>
              <a:endParaRPr sz="1688"/>
            </a:p>
          </p:txBody>
        </p:sp>
        <p:sp>
          <p:nvSpPr>
            <p:cNvPr id="52" name="object 52"/>
            <p:cNvSpPr/>
            <p:nvPr/>
          </p:nvSpPr>
          <p:spPr>
            <a:xfrm>
              <a:off x="8062912" y="6834187"/>
              <a:ext cx="1685925" cy="76200"/>
            </a:xfrm>
            <a:custGeom>
              <a:avLst/>
              <a:gdLst/>
              <a:ahLst/>
              <a:cxnLst/>
              <a:rect l="l" t="t" r="r" b="b"/>
              <a:pathLst>
                <a:path w="1685925" h="76200">
                  <a:moveTo>
                    <a:pt x="1652877" y="76199"/>
                  </a:moveTo>
                  <a:lnTo>
                    <a:pt x="33047" y="76199"/>
                  </a:lnTo>
                  <a:lnTo>
                    <a:pt x="28187" y="75233"/>
                  </a:lnTo>
                  <a:lnTo>
                    <a:pt x="966" y="48012"/>
                  </a:lnTo>
                  <a:lnTo>
                    <a:pt x="0" y="43152"/>
                  </a:lnTo>
                  <a:lnTo>
                    <a:pt x="0" y="38099"/>
                  </a:lnTo>
                  <a:lnTo>
                    <a:pt x="0" y="33047"/>
                  </a:lnTo>
                  <a:lnTo>
                    <a:pt x="28187" y="966"/>
                  </a:lnTo>
                  <a:lnTo>
                    <a:pt x="33047" y="0"/>
                  </a:lnTo>
                  <a:lnTo>
                    <a:pt x="1652877" y="0"/>
                  </a:lnTo>
                  <a:lnTo>
                    <a:pt x="1684957" y="28187"/>
                  </a:lnTo>
                  <a:lnTo>
                    <a:pt x="1685924" y="33047"/>
                  </a:lnTo>
                  <a:lnTo>
                    <a:pt x="1685924" y="43152"/>
                  </a:lnTo>
                  <a:lnTo>
                    <a:pt x="1657737" y="75233"/>
                  </a:lnTo>
                  <a:lnTo>
                    <a:pt x="1652877" y="76199"/>
                  </a:lnTo>
                  <a:close/>
                </a:path>
              </a:pathLst>
            </a:custGeom>
            <a:solidFill>
              <a:srgbClr val="605D5C">
                <a:alpha val="50000"/>
              </a:srgbClr>
            </a:solidFill>
          </p:spPr>
          <p:txBody>
            <a:bodyPr wrap="square" lIns="0" tIns="0" rIns="0" bIns="0" rtlCol="0"/>
            <a:lstStyle/>
            <a:p>
              <a:endParaRPr sz="1688"/>
            </a:p>
          </p:txBody>
        </p:sp>
        <p:sp>
          <p:nvSpPr>
            <p:cNvPr id="53" name="object 53"/>
            <p:cNvSpPr/>
            <p:nvPr/>
          </p:nvSpPr>
          <p:spPr>
            <a:xfrm>
              <a:off x="8062912" y="6834187"/>
              <a:ext cx="1685925" cy="76200"/>
            </a:xfrm>
            <a:custGeom>
              <a:avLst/>
              <a:gdLst/>
              <a:ahLst/>
              <a:cxnLst/>
              <a:rect l="l" t="t" r="r" b="b"/>
              <a:pathLst>
                <a:path w="1685925" h="76200">
                  <a:moveTo>
                    <a:pt x="0" y="38099"/>
                  </a:moveTo>
                  <a:lnTo>
                    <a:pt x="0" y="33047"/>
                  </a:lnTo>
                  <a:lnTo>
                    <a:pt x="966" y="28187"/>
                  </a:lnTo>
                  <a:lnTo>
                    <a:pt x="2900" y="23519"/>
                  </a:lnTo>
                  <a:lnTo>
                    <a:pt x="4833" y="18851"/>
                  </a:lnTo>
                  <a:lnTo>
                    <a:pt x="7586" y="14731"/>
                  </a:lnTo>
                  <a:lnTo>
                    <a:pt x="11159" y="11159"/>
                  </a:lnTo>
                  <a:lnTo>
                    <a:pt x="14731" y="7586"/>
                  </a:lnTo>
                  <a:lnTo>
                    <a:pt x="18851" y="4833"/>
                  </a:lnTo>
                  <a:lnTo>
                    <a:pt x="23519" y="2900"/>
                  </a:lnTo>
                  <a:lnTo>
                    <a:pt x="28187" y="966"/>
                  </a:lnTo>
                  <a:lnTo>
                    <a:pt x="33047" y="0"/>
                  </a:lnTo>
                  <a:lnTo>
                    <a:pt x="38099" y="0"/>
                  </a:lnTo>
                  <a:lnTo>
                    <a:pt x="1647824" y="0"/>
                  </a:lnTo>
                  <a:lnTo>
                    <a:pt x="1652877" y="0"/>
                  </a:lnTo>
                  <a:lnTo>
                    <a:pt x="1657737" y="966"/>
                  </a:lnTo>
                  <a:lnTo>
                    <a:pt x="1684957" y="28187"/>
                  </a:lnTo>
                  <a:lnTo>
                    <a:pt x="1685924" y="38099"/>
                  </a:lnTo>
                  <a:lnTo>
                    <a:pt x="1685924" y="43152"/>
                  </a:lnTo>
                  <a:lnTo>
                    <a:pt x="1662404" y="73299"/>
                  </a:lnTo>
                  <a:lnTo>
                    <a:pt x="1647824" y="76199"/>
                  </a:lnTo>
                  <a:lnTo>
                    <a:pt x="38099" y="76199"/>
                  </a:lnTo>
                  <a:lnTo>
                    <a:pt x="4833" y="57348"/>
                  </a:lnTo>
                  <a:lnTo>
                    <a:pt x="0" y="43152"/>
                  </a:lnTo>
                  <a:lnTo>
                    <a:pt x="0" y="38099"/>
                  </a:lnTo>
                  <a:close/>
                </a:path>
              </a:pathLst>
            </a:custGeom>
            <a:ln w="9524">
              <a:solidFill>
                <a:srgbClr val="FFFFFF"/>
              </a:solidFill>
            </a:ln>
          </p:spPr>
          <p:txBody>
            <a:bodyPr wrap="square" lIns="0" tIns="0" rIns="0" bIns="0" rtlCol="0"/>
            <a:lstStyle/>
            <a:p>
              <a:endParaRPr sz="1688"/>
            </a:p>
          </p:txBody>
        </p:sp>
        <p:sp>
          <p:nvSpPr>
            <p:cNvPr id="54" name="object 54"/>
            <p:cNvSpPr/>
            <p:nvPr/>
          </p:nvSpPr>
          <p:spPr>
            <a:xfrm>
              <a:off x="12068174" y="5686424"/>
              <a:ext cx="85725" cy="1143000"/>
            </a:xfrm>
            <a:custGeom>
              <a:avLst/>
              <a:gdLst/>
              <a:ahLst/>
              <a:cxnLst/>
              <a:rect l="l" t="t" r="r" b="b"/>
              <a:pathLst>
                <a:path w="85725" h="1143000">
                  <a:moveTo>
                    <a:pt x="48546" y="1142999"/>
                  </a:moveTo>
                  <a:lnTo>
                    <a:pt x="37178" y="1142999"/>
                  </a:lnTo>
                  <a:lnTo>
                    <a:pt x="31710" y="1141912"/>
                  </a:lnTo>
                  <a:lnTo>
                    <a:pt x="1087" y="1111288"/>
                  </a:lnTo>
                  <a:lnTo>
                    <a:pt x="0" y="1105821"/>
                  </a:lnTo>
                  <a:lnTo>
                    <a:pt x="0" y="1100137"/>
                  </a:lnTo>
                  <a:lnTo>
                    <a:pt x="0" y="37178"/>
                  </a:lnTo>
                  <a:lnTo>
                    <a:pt x="21207" y="5437"/>
                  </a:lnTo>
                  <a:lnTo>
                    <a:pt x="37178" y="0"/>
                  </a:lnTo>
                  <a:lnTo>
                    <a:pt x="48546" y="0"/>
                  </a:lnTo>
                  <a:lnTo>
                    <a:pt x="80286" y="21208"/>
                  </a:lnTo>
                  <a:lnTo>
                    <a:pt x="85725" y="37178"/>
                  </a:lnTo>
                  <a:lnTo>
                    <a:pt x="85725" y="1105821"/>
                  </a:lnTo>
                  <a:lnTo>
                    <a:pt x="64516" y="1137561"/>
                  </a:lnTo>
                  <a:lnTo>
                    <a:pt x="54014" y="1141912"/>
                  </a:lnTo>
                  <a:lnTo>
                    <a:pt x="48546" y="1142999"/>
                  </a:lnTo>
                  <a:close/>
                </a:path>
              </a:pathLst>
            </a:custGeom>
            <a:solidFill>
              <a:srgbClr val="FFFFFF">
                <a:alpha val="50000"/>
              </a:srgbClr>
            </a:solidFill>
          </p:spPr>
          <p:txBody>
            <a:bodyPr wrap="square" lIns="0" tIns="0" rIns="0" bIns="0" rtlCol="0"/>
            <a:lstStyle/>
            <a:p>
              <a:endParaRPr sz="1688"/>
            </a:p>
          </p:txBody>
        </p:sp>
        <p:pic>
          <p:nvPicPr>
            <p:cNvPr id="55" name="object 55"/>
            <p:cNvPicPr/>
            <p:nvPr/>
          </p:nvPicPr>
          <p:blipFill>
            <a:blip r:embed="rId6" cstate="print"/>
            <a:stretch>
              <a:fillRect/>
            </a:stretch>
          </p:blipFill>
          <p:spPr>
            <a:xfrm>
              <a:off x="12068175" y="5686424"/>
              <a:ext cx="85724" cy="238124"/>
            </a:xfrm>
            <a:prstGeom prst="rect">
              <a:avLst/>
            </a:prstGeom>
          </p:spPr>
        </p:pic>
      </p:grpSp>
      <p:graphicFrame>
        <p:nvGraphicFramePr>
          <p:cNvPr id="56" name="object 56"/>
          <p:cNvGraphicFramePr>
            <a:graphicFrameLocks noGrp="1"/>
          </p:cNvGraphicFramePr>
          <p:nvPr/>
        </p:nvGraphicFramePr>
        <p:xfrm>
          <a:off x="6357193" y="1196577"/>
          <a:ext cx="5198267" cy="1782206"/>
        </p:xfrm>
        <a:graphic>
          <a:graphicData uri="http://schemas.openxmlformats.org/drawingml/2006/table">
            <a:tbl>
              <a:tblPr firstRow="1" bandRow="1">
                <a:tableStyleId>{2D5ABB26-0587-4C30-8999-92F81FD0307C}</a:tableStyleId>
              </a:tblPr>
              <a:tblGrid>
                <a:gridCol w="1987748">
                  <a:extLst>
                    <a:ext uri="{9D8B030D-6E8A-4147-A177-3AD203B41FA5}">
                      <a16:colId xmlns:a16="http://schemas.microsoft.com/office/drawing/2014/main" val="20000"/>
                    </a:ext>
                  </a:extLst>
                </a:gridCol>
                <a:gridCol w="137457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758427">
                  <a:extLst>
                    <a:ext uri="{9D8B030D-6E8A-4147-A177-3AD203B41FA5}">
                      <a16:colId xmlns:a16="http://schemas.microsoft.com/office/drawing/2014/main" val="20003"/>
                    </a:ext>
                  </a:extLst>
                </a:gridCol>
              </a:tblGrid>
              <a:tr h="973336">
                <a:tc rowSpan="2">
                  <a:txBody>
                    <a:bodyPr/>
                    <a:lstStyle/>
                    <a:p>
                      <a:pPr marL="46990">
                        <a:lnSpc>
                          <a:spcPct val="100000"/>
                        </a:lnSpc>
                        <a:spcBef>
                          <a:spcPts val="375"/>
                        </a:spcBef>
                      </a:pPr>
                      <a:r>
                        <a:rPr sz="1000" dirty="0">
                          <a:solidFill>
                            <a:srgbClr val="FFFFFF"/>
                          </a:solidFill>
                          <a:latin typeface="Segoe UI"/>
                          <a:cs typeface="Segoe UI"/>
                        </a:rPr>
                        <a:t>Computers</a:t>
                      </a:r>
                      <a:endParaRPr sz="1000">
                        <a:latin typeface="Segoe UI"/>
                        <a:cs typeface="Segoe UI"/>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50"/>
                        </a:spcBef>
                      </a:pPr>
                      <a:endParaRPr sz="1800">
                        <a:latin typeface="Times New Roman"/>
                        <a:cs typeface="Times New Roman"/>
                      </a:endParaRPr>
                    </a:p>
                    <a:p>
                      <a:pPr marL="46990">
                        <a:lnSpc>
                          <a:spcPct val="100000"/>
                        </a:lnSpc>
                      </a:pPr>
                      <a:r>
                        <a:rPr sz="1000" dirty="0">
                          <a:solidFill>
                            <a:srgbClr val="FFFFFF"/>
                          </a:solidFill>
                          <a:latin typeface="Segoe UI"/>
                          <a:cs typeface="Segoe UI"/>
                        </a:rPr>
                        <a:t>44K</a:t>
                      </a:r>
                      <a:endParaRPr sz="1000">
                        <a:latin typeface="Segoe UI"/>
                        <a:cs typeface="Segoe UI"/>
                      </a:endParaRPr>
                    </a:p>
                  </a:txBody>
                  <a:tcPr marL="0" marR="0" marT="44648" marB="0">
                    <a:lnR w="19050">
                      <a:solidFill>
                        <a:srgbClr val="FFFFFF"/>
                      </a:solidFill>
                      <a:prstDash val="solid"/>
                    </a:lnR>
                    <a:lnB w="19050">
                      <a:solidFill>
                        <a:srgbClr val="FFFFFF"/>
                      </a:solidFill>
                      <a:prstDash val="solid"/>
                    </a:lnB>
                    <a:solidFill>
                      <a:srgbClr val="04D0CA"/>
                    </a:solidFill>
                  </a:tcPr>
                </a:tc>
                <a:tc>
                  <a:txBody>
                    <a:bodyPr/>
                    <a:lstStyle/>
                    <a:p>
                      <a:pPr marL="46990">
                        <a:lnSpc>
                          <a:spcPct val="100000"/>
                        </a:lnSpc>
                        <a:spcBef>
                          <a:spcPts val="375"/>
                        </a:spcBef>
                      </a:pPr>
                      <a:r>
                        <a:rPr sz="1000" dirty="0">
                          <a:solidFill>
                            <a:srgbClr val="FFFFFF"/>
                          </a:solidFill>
                          <a:latin typeface="Segoe UI"/>
                          <a:cs typeface="Segoe UI"/>
                        </a:rPr>
                        <a:t>Music,</a:t>
                      </a:r>
                      <a:r>
                        <a:rPr sz="1000" spc="-30" dirty="0">
                          <a:solidFill>
                            <a:srgbClr val="FFFFFF"/>
                          </a:solidFill>
                          <a:latin typeface="Segoe UI"/>
                          <a:cs typeface="Segoe UI"/>
                        </a:rPr>
                        <a:t> </a:t>
                      </a:r>
                      <a:r>
                        <a:rPr sz="1000" dirty="0">
                          <a:solidFill>
                            <a:srgbClr val="FFFFFF"/>
                          </a:solidFill>
                          <a:latin typeface="Segoe UI"/>
                          <a:cs typeface="Segoe UI"/>
                        </a:rPr>
                        <a:t>Movies</a:t>
                      </a:r>
                      <a:r>
                        <a:rPr sz="1000" spc="-30" dirty="0">
                          <a:solidFill>
                            <a:srgbClr val="FFFFFF"/>
                          </a:solidFill>
                          <a:latin typeface="Segoe UI"/>
                          <a:cs typeface="Segoe UI"/>
                        </a:rPr>
                        <a:t> </a:t>
                      </a:r>
                      <a:r>
                        <a:rPr sz="1000" dirty="0">
                          <a:solidFill>
                            <a:srgbClr val="FFFFFF"/>
                          </a:solidFill>
                          <a:latin typeface="Segoe UI"/>
                          <a:cs typeface="Segoe UI"/>
                        </a:rPr>
                        <a:t>and</a:t>
                      </a:r>
                      <a:r>
                        <a:rPr sz="1000" spc="-30" dirty="0">
                          <a:solidFill>
                            <a:srgbClr val="FFFFFF"/>
                          </a:solidFill>
                          <a:latin typeface="Segoe UI"/>
                          <a:cs typeface="Segoe UI"/>
                        </a:rPr>
                        <a:t> </a:t>
                      </a:r>
                      <a:r>
                        <a:rPr sz="1000" dirty="0">
                          <a:solidFill>
                            <a:srgbClr val="FFFFFF"/>
                          </a:solidFill>
                          <a:latin typeface="Segoe UI"/>
                          <a:cs typeface="Segoe UI"/>
                        </a:rPr>
                        <a:t>…</a:t>
                      </a:r>
                      <a:endParaRPr sz="1000">
                        <a:latin typeface="Segoe UI"/>
                        <a:cs typeface="Segoe UI"/>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20"/>
                        </a:spcBef>
                      </a:pPr>
                      <a:endParaRPr sz="1400">
                        <a:latin typeface="Times New Roman"/>
                        <a:cs typeface="Times New Roman"/>
                      </a:endParaRPr>
                    </a:p>
                    <a:p>
                      <a:pPr marL="46990">
                        <a:lnSpc>
                          <a:spcPct val="100000"/>
                        </a:lnSpc>
                      </a:pPr>
                      <a:r>
                        <a:rPr sz="1000" dirty="0">
                          <a:solidFill>
                            <a:srgbClr val="FFFFFF"/>
                          </a:solidFill>
                          <a:latin typeface="Segoe UI"/>
                          <a:cs typeface="Segoe UI"/>
                        </a:rPr>
                        <a:t>29K</a:t>
                      </a:r>
                      <a:endParaRPr sz="1000">
                        <a:latin typeface="Segoe UI"/>
                        <a:cs typeface="Segoe UI"/>
                      </a:endParaRPr>
                    </a:p>
                  </a:txBody>
                  <a:tcPr marL="0" marR="0" marT="44648" marB="0">
                    <a:lnL w="19050">
                      <a:solidFill>
                        <a:srgbClr val="FFFFFF"/>
                      </a:solidFill>
                      <a:prstDash val="solid"/>
                    </a:lnL>
                    <a:lnR w="19050">
                      <a:solidFill>
                        <a:srgbClr val="FFFFFF"/>
                      </a:solidFill>
                      <a:prstDash val="solid"/>
                    </a:lnR>
                    <a:lnB w="19050">
                      <a:solidFill>
                        <a:srgbClr val="FFFFFF"/>
                      </a:solidFill>
                      <a:prstDash val="solid"/>
                    </a:lnB>
                    <a:solidFill>
                      <a:srgbClr val="61CDCB"/>
                    </a:solidFill>
                  </a:tcPr>
                </a:tc>
                <a:tc>
                  <a:txBody>
                    <a:bodyPr/>
                    <a:lstStyle/>
                    <a:p>
                      <a:pPr marL="46990">
                        <a:lnSpc>
                          <a:spcPct val="100000"/>
                        </a:lnSpc>
                        <a:spcBef>
                          <a:spcPts val="375"/>
                        </a:spcBef>
                      </a:pPr>
                      <a:r>
                        <a:rPr sz="1000" dirty="0">
                          <a:solidFill>
                            <a:srgbClr val="FFFFFF"/>
                          </a:solidFill>
                          <a:latin typeface="Segoe UI"/>
                          <a:cs typeface="Segoe UI"/>
                        </a:rPr>
                        <a:t>Games</a:t>
                      </a:r>
                      <a:r>
                        <a:rPr sz="1000" spc="-35" dirty="0">
                          <a:solidFill>
                            <a:srgbClr val="FFFFFF"/>
                          </a:solidFill>
                          <a:latin typeface="Segoe UI"/>
                          <a:cs typeface="Segoe UI"/>
                        </a:rPr>
                        <a:t> </a:t>
                      </a:r>
                      <a:r>
                        <a:rPr sz="1000" dirty="0">
                          <a:solidFill>
                            <a:srgbClr val="FFFFFF"/>
                          </a:solidFill>
                          <a:latin typeface="Segoe UI"/>
                          <a:cs typeface="Segoe UI"/>
                        </a:rPr>
                        <a:t>and</a:t>
                      </a:r>
                      <a:r>
                        <a:rPr sz="1000" spc="-35" dirty="0">
                          <a:solidFill>
                            <a:srgbClr val="FFFFFF"/>
                          </a:solidFill>
                          <a:latin typeface="Segoe UI"/>
                          <a:cs typeface="Segoe UI"/>
                        </a:rPr>
                        <a:t> </a:t>
                      </a:r>
                      <a:r>
                        <a:rPr sz="1000" spc="-30" dirty="0">
                          <a:solidFill>
                            <a:srgbClr val="FFFFFF"/>
                          </a:solidFill>
                          <a:latin typeface="Segoe UI"/>
                          <a:cs typeface="Segoe UI"/>
                        </a:rPr>
                        <a:t>Toys</a:t>
                      </a:r>
                      <a:endParaRPr sz="1000">
                        <a:latin typeface="Segoe UI"/>
                        <a:cs typeface="Segoe UI"/>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25"/>
                        </a:spcBef>
                      </a:pPr>
                      <a:endParaRPr sz="1400">
                        <a:latin typeface="Times New Roman"/>
                        <a:cs typeface="Times New Roman"/>
                      </a:endParaRPr>
                    </a:p>
                    <a:p>
                      <a:pPr marL="46990">
                        <a:lnSpc>
                          <a:spcPct val="100000"/>
                        </a:lnSpc>
                      </a:pPr>
                      <a:r>
                        <a:rPr sz="1000" dirty="0">
                          <a:solidFill>
                            <a:srgbClr val="FFFFFF"/>
                          </a:solidFill>
                          <a:latin typeface="Segoe UI"/>
                          <a:cs typeface="Segoe UI"/>
                        </a:rPr>
                        <a:t>23K</a:t>
                      </a:r>
                      <a:endParaRPr sz="1000">
                        <a:latin typeface="Segoe UI"/>
                        <a:cs typeface="Segoe UI"/>
                      </a:endParaRPr>
                    </a:p>
                  </a:txBody>
                  <a:tcPr marL="0" marR="0" marT="44648" marB="0">
                    <a:lnL w="19050">
                      <a:solidFill>
                        <a:srgbClr val="FFFFFF"/>
                      </a:solidFill>
                      <a:prstDash val="solid"/>
                    </a:lnL>
                    <a:lnR w="19050">
                      <a:solidFill>
                        <a:srgbClr val="FFFFFF"/>
                      </a:solidFill>
                      <a:prstDash val="solid"/>
                    </a:lnR>
                    <a:lnB w="19050">
                      <a:solidFill>
                        <a:srgbClr val="FFFFFF"/>
                      </a:solidFill>
                      <a:prstDash val="solid"/>
                    </a:lnB>
                    <a:solidFill>
                      <a:srgbClr val="89CCCB"/>
                    </a:solidFill>
                  </a:tcPr>
                </a:tc>
                <a:tc rowSpan="2">
                  <a:txBody>
                    <a:bodyPr/>
                    <a:lstStyle/>
                    <a:p>
                      <a:pPr marL="46990">
                        <a:lnSpc>
                          <a:spcPct val="100000"/>
                        </a:lnSpc>
                        <a:spcBef>
                          <a:spcPts val="375"/>
                        </a:spcBef>
                      </a:pPr>
                      <a:r>
                        <a:rPr sz="1000" dirty="0">
                          <a:solidFill>
                            <a:srgbClr val="FFFFFF"/>
                          </a:solidFill>
                          <a:latin typeface="Segoe UI"/>
                          <a:cs typeface="Segoe UI"/>
                        </a:rPr>
                        <a:t>Cameras</a:t>
                      </a:r>
                      <a:r>
                        <a:rPr sz="1000" spc="-50" dirty="0">
                          <a:solidFill>
                            <a:srgbClr val="FFFFFF"/>
                          </a:solidFill>
                          <a:latin typeface="Segoe UI"/>
                          <a:cs typeface="Segoe UI"/>
                        </a:rPr>
                        <a:t> </a:t>
                      </a:r>
                      <a:r>
                        <a:rPr sz="1000" dirty="0">
                          <a:solidFill>
                            <a:srgbClr val="FFFFFF"/>
                          </a:solidFill>
                          <a:latin typeface="Segoe UI"/>
                          <a:cs typeface="Segoe UI"/>
                        </a:rPr>
                        <a:t>…</a:t>
                      </a:r>
                      <a:endParaRPr sz="1000">
                        <a:latin typeface="Segoe UI"/>
                        <a:cs typeface="Segoe UI"/>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marL="46990">
                        <a:lnSpc>
                          <a:spcPts val="1180"/>
                        </a:lnSpc>
                        <a:spcBef>
                          <a:spcPts val="1020"/>
                        </a:spcBef>
                      </a:pPr>
                      <a:r>
                        <a:rPr sz="1000" dirty="0">
                          <a:solidFill>
                            <a:srgbClr val="FFFFFF"/>
                          </a:solidFill>
                          <a:latin typeface="Segoe UI"/>
                          <a:cs typeface="Segoe UI"/>
                        </a:rPr>
                        <a:t>18K</a:t>
                      </a:r>
                      <a:endParaRPr sz="1000">
                        <a:latin typeface="Segoe UI"/>
                        <a:cs typeface="Segoe UI"/>
                      </a:endParaRPr>
                    </a:p>
                  </a:txBody>
                  <a:tcPr marL="0" marR="0" marT="44648" marB="0">
                    <a:lnL w="19050">
                      <a:solidFill>
                        <a:srgbClr val="FFFFFF"/>
                      </a:solidFill>
                      <a:prstDash val="solid"/>
                    </a:lnL>
                    <a:lnR w="19050">
                      <a:solidFill>
                        <a:srgbClr val="FFFFFF"/>
                      </a:solidFill>
                      <a:prstDash val="solid"/>
                    </a:lnR>
                    <a:lnB w="19050">
                      <a:solidFill>
                        <a:srgbClr val="FFFFFF"/>
                      </a:solidFill>
                      <a:prstDash val="solid"/>
                    </a:lnB>
                    <a:solidFill>
                      <a:srgbClr val="A6CCCC"/>
                    </a:solidFill>
                  </a:tcPr>
                </a:tc>
                <a:extLst>
                  <a:ext uri="{0D108BD9-81ED-4DB2-BD59-A6C34878D82A}">
                    <a16:rowId xmlns:a16="http://schemas.microsoft.com/office/drawing/2014/main" val="10000"/>
                  </a:ext>
                </a:extLst>
              </a:tr>
              <a:tr h="90488">
                <a:tc vMerge="1">
                  <a:txBody>
                    <a:bodyPr/>
                    <a:lstStyle/>
                    <a:p>
                      <a:endParaRPr/>
                    </a:p>
                  </a:txBody>
                  <a:tcPr marL="0" marR="0" marT="47625" marB="0">
                    <a:lnR w="19050">
                      <a:solidFill>
                        <a:srgbClr val="FFFFFF"/>
                      </a:solidFill>
                      <a:prstDash val="solid"/>
                    </a:lnR>
                    <a:lnB w="19050">
                      <a:solidFill>
                        <a:srgbClr val="FFFFFF"/>
                      </a:solidFill>
                      <a:prstDash val="solid"/>
                    </a:lnB>
                    <a:solidFill>
                      <a:srgbClr val="04D0CA"/>
                    </a:solidFill>
                  </a:tcPr>
                </a:tc>
                <a:tc rowSpan="2">
                  <a:txBody>
                    <a:bodyPr/>
                    <a:lstStyle/>
                    <a:p>
                      <a:pPr marL="46990">
                        <a:lnSpc>
                          <a:spcPct val="100000"/>
                        </a:lnSpc>
                        <a:spcBef>
                          <a:spcPts val="370"/>
                        </a:spcBef>
                      </a:pPr>
                      <a:r>
                        <a:rPr sz="1000" dirty="0">
                          <a:solidFill>
                            <a:srgbClr val="FFFFFF"/>
                          </a:solidFill>
                          <a:latin typeface="Segoe UI"/>
                          <a:cs typeface="Segoe UI"/>
                        </a:rPr>
                        <a:t>Audio</a:t>
                      </a:r>
                      <a:endParaRPr sz="1000">
                        <a:latin typeface="Segoe UI"/>
                        <a:cs typeface="Segoe UI"/>
                      </a:endParaRPr>
                    </a:p>
                    <a:p>
                      <a:pPr>
                        <a:lnSpc>
                          <a:spcPct val="100000"/>
                        </a:lnSpc>
                      </a:pPr>
                      <a:endParaRPr sz="1300">
                        <a:latin typeface="Times New Roman"/>
                        <a:cs typeface="Times New Roman"/>
                      </a:endParaRPr>
                    </a:p>
                    <a:p>
                      <a:pPr>
                        <a:lnSpc>
                          <a:spcPct val="100000"/>
                        </a:lnSpc>
                        <a:spcBef>
                          <a:spcPts val="20"/>
                        </a:spcBef>
                      </a:pPr>
                      <a:endParaRPr sz="1500">
                        <a:latin typeface="Times New Roman"/>
                        <a:cs typeface="Times New Roman"/>
                      </a:endParaRPr>
                    </a:p>
                    <a:p>
                      <a:pPr marL="46990">
                        <a:lnSpc>
                          <a:spcPct val="100000"/>
                        </a:lnSpc>
                      </a:pPr>
                      <a:r>
                        <a:rPr sz="1000" dirty="0">
                          <a:solidFill>
                            <a:srgbClr val="FFFFFF"/>
                          </a:solidFill>
                          <a:latin typeface="Segoe UI"/>
                          <a:cs typeface="Segoe UI"/>
                        </a:rPr>
                        <a:t>23K</a:t>
                      </a:r>
                      <a:endParaRPr sz="1000">
                        <a:latin typeface="Segoe UI"/>
                        <a:cs typeface="Segoe UI"/>
                      </a:endParaRPr>
                    </a:p>
                  </a:txBody>
                  <a:tcPr marL="0" marR="0" marT="44053"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81CDCB"/>
                    </a:solidFill>
                  </a:tcPr>
                </a:tc>
                <a:tc rowSpan="2">
                  <a:txBody>
                    <a:bodyPr/>
                    <a:lstStyle/>
                    <a:p>
                      <a:pPr marL="46990">
                        <a:lnSpc>
                          <a:spcPct val="100000"/>
                        </a:lnSpc>
                        <a:spcBef>
                          <a:spcPts val="375"/>
                        </a:spcBef>
                      </a:pPr>
                      <a:r>
                        <a:rPr sz="1000" dirty="0">
                          <a:solidFill>
                            <a:srgbClr val="FFFFFF"/>
                          </a:solidFill>
                          <a:latin typeface="Segoe UI"/>
                          <a:cs typeface="Segoe UI"/>
                        </a:rPr>
                        <a:t>Home</a:t>
                      </a:r>
                      <a:r>
                        <a:rPr sz="1000" spc="-50" dirty="0">
                          <a:solidFill>
                            <a:srgbClr val="FFFFFF"/>
                          </a:solidFill>
                          <a:latin typeface="Segoe UI"/>
                          <a:cs typeface="Segoe UI"/>
                        </a:rPr>
                        <a:t> </a:t>
                      </a:r>
                      <a:r>
                        <a:rPr sz="1000" dirty="0">
                          <a:solidFill>
                            <a:srgbClr val="FFFFFF"/>
                          </a:solidFill>
                          <a:latin typeface="Segoe UI"/>
                          <a:cs typeface="Segoe UI"/>
                        </a:rPr>
                        <a:t>Applianc…</a:t>
                      </a:r>
                      <a:endParaRPr sz="1000">
                        <a:latin typeface="Segoe UI"/>
                        <a:cs typeface="Segoe UI"/>
                      </a:endParaRPr>
                    </a:p>
                    <a:p>
                      <a:pPr>
                        <a:lnSpc>
                          <a:spcPct val="100000"/>
                        </a:lnSpc>
                      </a:pPr>
                      <a:endParaRPr sz="1300">
                        <a:latin typeface="Times New Roman"/>
                        <a:cs typeface="Times New Roman"/>
                      </a:endParaRPr>
                    </a:p>
                    <a:p>
                      <a:pPr>
                        <a:lnSpc>
                          <a:spcPct val="100000"/>
                        </a:lnSpc>
                        <a:spcBef>
                          <a:spcPts val="15"/>
                        </a:spcBef>
                      </a:pPr>
                      <a:endParaRPr sz="1500">
                        <a:latin typeface="Times New Roman"/>
                        <a:cs typeface="Times New Roman"/>
                      </a:endParaRPr>
                    </a:p>
                    <a:p>
                      <a:pPr marL="46990">
                        <a:lnSpc>
                          <a:spcPct val="100000"/>
                        </a:lnSpc>
                      </a:pPr>
                      <a:r>
                        <a:rPr sz="1000" dirty="0">
                          <a:solidFill>
                            <a:srgbClr val="FFFFFF"/>
                          </a:solidFill>
                          <a:latin typeface="Segoe UI"/>
                          <a:cs typeface="Segoe UI"/>
                        </a:rPr>
                        <a:t>18K</a:t>
                      </a:r>
                      <a:endParaRPr sz="1000">
                        <a:latin typeface="Segoe UI"/>
                        <a:cs typeface="Segoe UI"/>
                      </a:endParaRPr>
                    </a:p>
                  </a:txBody>
                  <a:tcPr marL="0" marR="0" marT="44648"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A0CCCC"/>
                    </a:solidFill>
                  </a:tcPr>
                </a:tc>
                <a:tc vMerge="1">
                  <a:txBody>
                    <a:bodyPr/>
                    <a:lstStyle/>
                    <a:p>
                      <a:endParaRPr/>
                    </a:p>
                  </a:txBody>
                  <a:tcPr marL="0" marR="0" marT="47625" marB="0">
                    <a:lnL w="19050">
                      <a:solidFill>
                        <a:srgbClr val="FFFFFF"/>
                      </a:solidFill>
                      <a:prstDash val="solid"/>
                    </a:lnL>
                    <a:lnR w="19050">
                      <a:solidFill>
                        <a:srgbClr val="FFFFFF"/>
                      </a:solidFill>
                      <a:prstDash val="solid"/>
                    </a:lnR>
                    <a:lnB w="19050">
                      <a:solidFill>
                        <a:srgbClr val="FFFFFF"/>
                      </a:solidFill>
                      <a:prstDash val="solid"/>
                    </a:lnB>
                    <a:solidFill>
                      <a:srgbClr val="A6CCCC"/>
                    </a:solidFill>
                  </a:tcPr>
                </a:tc>
                <a:extLst>
                  <a:ext uri="{0D108BD9-81ED-4DB2-BD59-A6C34878D82A}">
                    <a16:rowId xmlns:a16="http://schemas.microsoft.com/office/drawing/2014/main" val="10001"/>
                  </a:ext>
                </a:extLst>
              </a:tr>
              <a:tr h="711398">
                <a:tc>
                  <a:txBody>
                    <a:bodyPr/>
                    <a:lstStyle/>
                    <a:p>
                      <a:pPr marL="46990">
                        <a:lnSpc>
                          <a:spcPct val="100000"/>
                        </a:lnSpc>
                        <a:spcBef>
                          <a:spcPts val="175"/>
                        </a:spcBef>
                      </a:pPr>
                      <a:r>
                        <a:rPr sz="1000" dirty="0">
                          <a:solidFill>
                            <a:srgbClr val="FFFFFF"/>
                          </a:solidFill>
                          <a:latin typeface="Segoe UI"/>
                          <a:cs typeface="Segoe UI"/>
                        </a:rPr>
                        <a:t>Cell</a:t>
                      </a:r>
                      <a:r>
                        <a:rPr sz="1000" spc="-50" dirty="0">
                          <a:solidFill>
                            <a:srgbClr val="FFFFFF"/>
                          </a:solidFill>
                          <a:latin typeface="Segoe UI"/>
                          <a:cs typeface="Segoe UI"/>
                        </a:rPr>
                        <a:t> </a:t>
                      </a:r>
                      <a:r>
                        <a:rPr sz="1000" dirty="0">
                          <a:solidFill>
                            <a:srgbClr val="FFFFFF"/>
                          </a:solidFill>
                          <a:latin typeface="Segoe UI"/>
                          <a:cs typeface="Segoe UI"/>
                        </a:rPr>
                        <a:t>phones</a:t>
                      </a:r>
                      <a:endParaRPr sz="1000">
                        <a:latin typeface="Segoe UI"/>
                        <a:cs typeface="Segoe UI"/>
                      </a:endParaRPr>
                    </a:p>
                    <a:p>
                      <a:pPr>
                        <a:lnSpc>
                          <a:spcPct val="100000"/>
                        </a:lnSpc>
                      </a:pPr>
                      <a:endParaRPr sz="1300">
                        <a:latin typeface="Times New Roman"/>
                        <a:cs typeface="Times New Roman"/>
                      </a:endParaRPr>
                    </a:p>
                    <a:p>
                      <a:pPr>
                        <a:lnSpc>
                          <a:spcPct val="100000"/>
                        </a:lnSpc>
                        <a:spcBef>
                          <a:spcPts val="50"/>
                        </a:spcBef>
                      </a:pPr>
                      <a:endParaRPr sz="1100">
                        <a:latin typeface="Times New Roman"/>
                        <a:cs typeface="Times New Roman"/>
                      </a:endParaRPr>
                    </a:p>
                    <a:p>
                      <a:pPr marL="46990">
                        <a:lnSpc>
                          <a:spcPct val="100000"/>
                        </a:lnSpc>
                      </a:pPr>
                      <a:r>
                        <a:rPr sz="1000" dirty="0">
                          <a:solidFill>
                            <a:srgbClr val="FFFFFF"/>
                          </a:solidFill>
                          <a:latin typeface="Segoe UI"/>
                          <a:cs typeface="Segoe UI"/>
                        </a:rPr>
                        <a:t>31K</a:t>
                      </a:r>
                      <a:endParaRPr sz="1000">
                        <a:latin typeface="Segoe UI"/>
                        <a:cs typeface="Segoe UI"/>
                      </a:endParaRPr>
                    </a:p>
                  </a:txBody>
                  <a:tcPr marL="0" marR="0" marT="20836" marB="0">
                    <a:lnR w="19050">
                      <a:solidFill>
                        <a:srgbClr val="FFFFFF"/>
                      </a:solidFill>
                      <a:prstDash val="solid"/>
                    </a:lnR>
                    <a:lnT w="19050">
                      <a:solidFill>
                        <a:srgbClr val="FFFFFF"/>
                      </a:solidFill>
                      <a:prstDash val="solid"/>
                    </a:lnT>
                    <a:lnB w="19050">
                      <a:solidFill>
                        <a:srgbClr val="FFFFFF"/>
                      </a:solidFill>
                      <a:prstDash val="solid"/>
                    </a:lnB>
                    <a:solidFill>
                      <a:srgbClr val="4ECFCB"/>
                    </a:solidFill>
                  </a:tcPr>
                </a:tc>
                <a:tc vMerge="1">
                  <a:txBody>
                    <a:bodyPr/>
                    <a:lstStyle/>
                    <a:p>
                      <a:endParaRPr/>
                    </a:p>
                  </a:txBody>
                  <a:tcPr marL="0" marR="0" marT="469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81CDCB"/>
                    </a:solidFill>
                  </a:tcPr>
                </a:tc>
                <a:tc vMerge="1">
                  <a:txBody>
                    <a:bodyPr/>
                    <a:lstStyle/>
                    <a:p>
                      <a:endParaRPr/>
                    </a:p>
                  </a:txBody>
                  <a:tcPr marL="0" marR="0" marT="476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A0CCCC"/>
                    </a:solidFill>
                  </a:tcPr>
                </a:tc>
                <a:tc>
                  <a:txBody>
                    <a:bodyPr/>
                    <a:lstStyle/>
                    <a:p>
                      <a:pPr marL="46990">
                        <a:lnSpc>
                          <a:spcPct val="100000"/>
                        </a:lnSpc>
                        <a:spcBef>
                          <a:spcPts val="570"/>
                        </a:spcBef>
                      </a:pPr>
                      <a:r>
                        <a:rPr sz="1000" spc="10" dirty="0">
                          <a:solidFill>
                            <a:srgbClr val="FFFFFF"/>
                          </a:solidFill>
                          <a:latin typeface="Segoe UI"/>
                          <a:cs typeface="Segoe UI"/>
                        </a:rPr>
                        <a:t>TV</a:t>
                      </a:r>
                      <a:r>
                        <a:rPr sz="1000" spc="-40" dirty="0">
                          <a:solidFill>
                            <a:srgbClr val="FFFFFF"/>
                          </a:solidFill>
                          <a:latin typeface="Segoe UI"/>
                          <a:cs typeface="Segoe UI"/>
                        </a:rPr>
                        <a:t> </a:t>
                      </a:r>
                      <a:r>
                        <a:rPr sz="1000" dirty="0">
                          <a:solidFill>
                            <a:srgbClr val="FFFFFF"/>
                          </a:solidFill>
                          <a:latin typeface="Segoe UI"/>
                          <a:cs typeface="Segoe UI"/>
                        </a:rPr>
                        <a:t>and</a:t>
                      </a:r>
                      <a:r>
                        <a:rPr sz="1000" spc="-35" dirty="0">
                          <a:solidFill>
                            <a:srgbClr val="FFFFFF"/>
                          </a:solidFill>
                          <a:latin typeface="Segoe UI"/>
                          <a:cs typeface="Segoe UI"/>
                        </a:rPr>
                        <a:t> </a:t>
                      </a:r>
                      <a:r>
                        <a:rPr sz="1000" dirty="0">
                          <a:solidFill>
                            <a:srgbClr val="FFFFFF"/>
                          </a:solidFill>
                          <a:latin typeface="Segoe UI"/>
                          <a:cs typeface="Segoe UI"/>
                        </a:rPr>
                        <a:t>Vi…</a:t>
                      </a:r>
                      <a:endParaRPr sz="1000">
                        <a:latin typeface="Segoe UI"/>
                        <a:cs typeface="Segoe UI"/>
                      </a:endParaRPr>
                    </a:p>
                    <a:p>
                      <a:pPr>
                        <a:lnSpc>
                          <a:spcPct val="100000"/>
                        </a:lnSpc>
                      </a:pPr>
                      <a:endParaRPr sz="1300">
                        <a:latin typeface="Times New Roman"/>
                        <a:cs typeface="Times New Roman"/>
                      </a:endParaRPr>
                    </a:p>
                    <a:p>
                      <a:pPr marL="46990">
                        <a:lnSpc>
                          <a:spcPct val="100000"/>
                        </a:lnSpc>
                        <a:spcBef>
                          <a:spcPts val="975"/>
                        </a:spcBef>
                      </a:pPr>
                      <a:r>
                        <a:rPr sz="1000" dirty="0">
                          <a:solidFill>
                            <a:srgbClr val="FFFFFF"/>
                          </a:solidFill>
                          <a:latin typeface="Segoe UI"/>
                          <a:cs typeface="Segoe UI"/>
                        </a:rPr>
                        <a:t>11K</a:t>
                      </a:r>
                      <a:endParaRPr sz="1000">
                        <a:latin typeface="Segoe UI"/>
                        <a:cs typeface="Segoe UI"/>
                      </a:endParaRPr>
                    </a:p>
                  </a:txBody>
                  <a:tcPr marL="0" marR="0" marT="67866"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CCCCC"/>
                    </a:solidFill>
                  </a:tcPr>
                </a:tc>
                <a:extLst>
                  <a:ext uri="{0D108BD9-81ED-4DB2-BD59-A6C34878D82A}">
                    <a16:rowId xmlns:a16="http://schemas.microsoft.com/office/drawing/2014/main" val="10002"/>
                  </a:ext>
                </a:extLst>
              </a:tr>
            </a:tbl>
          </a:graphicData>
        </a:graphic>
      </p:graphicFrame>
      <p:grpSp>
        <p:nvGrpSpPr>
          <p:cNvPr id="57" name="object 57"/>
          <p:cNvGrpSpPr/>
          <p:nvPr/>
        </p:nvGrpSpPr>
        <p:grpSpPr>
          <a:xfrm>
            <a:off x="4047043" y="1199496"/>
            <a:ext cx="1587698" cy="1464469"/>
            <a:chOff x="4139045" y="1279462"/>
            <a:chExt cx="1693545" cy="1562100"/>
          </a:xfrm>
        </p:grpSpPr>
        <p:sp>
          <p:nvSpPr>
            <p:cNvPr id="58" name="object 58"/>
            <p:cNvSpPr/>
            <p:nvPr/>
          </p:nvSpPr>
          <p:spPr>
            <a:xfrm>
              <a:off x="4998213" y="1362329"/>
              <a:ext cx="718185" cy="1125855"/>
            </a:xfrm>
            <a:custGeom>
              <a:avLst/>
              <a:gdLst/>
              <a:ahLst/>
              <a:cxnLst/>
              <a:rect l="l" t="t" r="r" b="b"/>
              <a:pathLst>
                <a:path w="718185" h="1125855">
                  <a:moveTo>
                    <a:pt x="590710" y="1125754"/>
                  </a:moveTo>
                  <a:lnTo>
                    <a:pt x="0" y="717857"/>
                  </a:lnTo>
                  <a:lnTo>
                    <a:pt x="0" y="0"/>
                  </a:lnTo>
                  <a:lnTo>
                    <a:pt x="24406" y="413"/>
                  </a:lnTo>
                  <a:lnTo>
                    <a:pt x="73051" y="3725"/>
                  </a:lnTo>
                  <a:lnTo>
                    <a:pt x="121414" y="10341"/>
                  </a:lnTo>
                  <a:lnTo>
                    <a:pt x="169161" y="20215"/>
                  </a:lnTo>
                  <a:lnTo>
                    <a:pt x="216182" y="33324"/>
                  </a:lnTo>
                  <a:lnTo>
                    <a:pt x="262150" y="49577"/>
                  </a:lnTo>
                  <a:lnTo>
                    <a:pt x="306960" y="68938"/>
                  </a:lnTo>
                  <a:lnTo>
                    <a:pt x="350302" y="91272"/>
                  </a:lnTo>
                  <a:lnTo>
                    <a:pt x="392075" y="116527"/>
                  </a:lnTo>
                  <a:lnTo>
                    <a:pt x="431989" y="144528"/>
                  </a:lnTo>
                  <a:lnTo>
                    <a:pt x="469954" y="175212"/>
                  </a:lnTo>
                  <a:lnTo>
                    <a:pt x="505705" y="208365"/>
                  </a:lnTo>
                  <a:lnTo>
                    <a:pt x="539161" y="243910"/>
                  </a:lnTo>
                  <a:lnTo>
                    <a:pt x="570090" y="281602"/>
                  </a:lnTo>
                  <a:lnTo>
                    <a:pt x="598419" y="321354"/>
                  </a:lnTo>
                  <a:lnTo>
                    <a:pt x="623954" y="362890"/>
                  </a:lnTo>
                  <a:lnTo>
                    <a:pt x="646635" y="406115"/>
                  </a:lnTo>
                  <a:lnTo>
                    <a:pt x="666305" y="450728"/>
                  </a:lnTo>
                  <a:lnTo>
                    <a:pt x="682919" y="496628"/>
                  </a:lnTo>
                  <a:lnTo>
                    <a:pt x="696361" y="543495"/>
                  </a:lnTo>
                  <a:lnTo>
                    <a:pt x="706600" y="591223"/>
                  </a:lnTo>
                  <a:lnTo>
                    <a:pt x="713567" y="639480"/>
                  </a:lnTo>
                  <a:lnTo>
                    <a:pt x="717243" y="688155"/>
                  </a:lnTo>
                  <a:lnTo>
                    <a:pt x="717839" y="712530"/>
                  </a:lnTo>
                  <a:lnTo>
                    <a:pt x="717605" y="736911"/>
                  </a:lnTo>
                  <a:lnTo>
                    <a:pt x="714651" y="785635"/>
                  </a:lnTo>
                  <a:lnTo>
                    <a:pt x="708402" y="833991"/>
                  </a:lnTo>
                  <a:lnTo>
                    <a:pt x="698872" y="881865"/>
                  </a:lnTo>
                  <a:lnTo>
                    <a:pt x="686127" y="928927"/>
                  </a:lnTo>
                  <a:lnTo>
                    <a:pt x="670196" y="975068"/>
                  </a:lnTo>
                  <a:lnTo>
                    <a:pt x="651190" y="1019969"/>
                  </a:lnTo>
                  <a:lnTo>
                    <a:pt x="629153" y="1063525"/>
                  </a:lnTo>
                  <a:lnTo>
                    <a:pt x="604238" y="1105435"/>
                  </a:lnTo>
                  <a:lnTo>
                    <a:pt x="590710" y="1125754"/>
                  </a:lnTo>
                  <a:close/>
                </a:path>
              </a:pathLst>
            </a:custGeom>
            <a:solidFill>
              <a:srgbClr val="2098A2"/>
            </a:solidFill>
          </p:spPr>
          <p:txBody>
            <a:bodyPr wrap="square" lIns="0" tIns="0" rIns="0" bIns="0" rtlCol="0"/>
            <a:lstStyle/>
            <a:p>
              <a:endParaRPr sz="1688"/>
            </a:p>
          </p:txBody>
        </p:sp>
        <p:sp>
          <p:nvSpPr>
            <p:cNvPr id="59" name="object 59"/>
            <p:cNvSpPr/>
            <p:nvPr/>
          </p:nvSpPr>
          <p:spPr>
            <a:xfrm>
              <a:off x="4820542" y="2080187"/>
              <a:ext cx="768985" cy="718185"/>
            </a:xfrm>
            <a:custGeom>
              <a:avLst/>
              <a:gdLst/>
              <a:ahLst/>
              <a:cxnLst/>
              <a:rect l="l" t="t" r="r" b="b"/>
              <a:pathLst>
                <a:path w="768985" h="718185">
                  <a:moveTo>
                    <a:pt x="189171" y="717765"/>
                  </a:moveTo>
                  <a:lnTo>
                    <a:pt x="148241" y="717254"/>
                  </a:lnTo>
                  <a:lnTo>
                    <a:pt x="107411" y="714410"/>
                  </a:lnTo>
                  <a:lnTo>
                    <a:pt x="66810" y="709245"/>
                  </a:lnTo>
                  <a:lnTo>
                    <a:pt x="26564" y="701773"/>
                  </a:lnTo>
                  <a:lnTo>
                    <a:pt x="0" y="695523"/>
                  </a:lnTo>
                  <a:lnTo>
                    <a:pt x="177670" y="0"/>
                  </a:lnTo>
                  <a:lnTo>
                    <a:pt x="768381" y="407897"/>
                  </a:lnTo>
                  <a:lnTo>
                    <a:pt x="760520" y="419053"/>
                  </a:lnTo>
                  <a:lnTo>
                    <a:pt x="735690" y="451590"/>
                  </a:lnTo>
                  <a:lnTo>
                    <a:pt x="709046" y="482659"/>
                  </a:lnTo>
                  <a:lnTo>
                    <a:pt x="680671" y="512162"/>
                  </a:lnTo>
                  <a:lnTo>
                    <a:pt x="650660" y="540000"/>
                  </a:lnTo>
                  <a:lnTo>
                    <a:pt x="619116" y="566078"/>
                  </a:lnTo>
                  <a:lnTo>
                    <a:pt x="586136" y="590317"/>
                  </a:lnTo>
                  <a:lnTo>
                    <a:pt x="551825" y="612640"/>
                  </a:lnTo>
                  <a:lnTo>
                    <a:pt x="516297" y="632970"/>
                  </a:lnTo>
                  <a:lnTo>
                    <a:pt x="479672" y="651240"/>
                  </a:lnTo>
                  <a:lnTo>
                    <a:pt x="442066" y="667393"/>
                  </a:lnTo>
                  <a:lnTo>
                    <a:pt x="403595" y="681379"/>
                  </a:lnTo>
                  <a:lnTo>
                    <a:pt x="364390" y="693148"/>
                  </a:lnTo>
                  <a:lnTo>
                    <a:pt x="324583" y="702663"/>
                  </a:lnTo>
                  <a:lnTo>
                    <a:pt x="284298" y="709894"/>
                  </a:lnTo>
                  <a:lnTo>
                    <a:pt x="243661" y="714818"/>
                  </a:lnTo>
                  <a:lnTo>
                    <a:pt x="202810" y="717417"/>
                  </a:lnTo>
                  <a:lnTo>
                    <a:pt x="189171" y="717765"/>
                  </a:lnTo>
                  <a:close/>
                </a:path>
              </a:pathLst>
            </a:custGeom>
            <a:solidFill>
              <a:srgbClr val="25B0BD"/>
            </a:solidFill>
          </p:spPr>
          <p:txBody>
            <a:bodyPr wrap="square" lIns="0" tIns="0" rIns="0" bIns="0" rtlCol="0"/>
            <a:lstStyle/>
            <a:p>
              <a:endParaRPr sz="1688"/>
            </a:p>
          </p:txBody>
        </p:sp>
        <p:sp>
          <p:nvSpPr>
            <p:cNvPr id="60" name="object 60"/>
            <p:cNvSpPr/>
            <p:nvPr/>
          </p:nvSpPr>
          <p:spPr>
            <a:xfrm>
              <a:off x="4400094" y="2080187"/>
              <a:ext cx="598170" cy="695960"/>
            </a:xfrm>
            <a:custGeom>
              <a:avLst/>
              <a:gdLst/>
              <a:ahLst/>
              <a:cxnLst/>
              <a:rect l="l" t="t" r="r" b="b"/>
              <a:pathLst>
                <a:path w="598170" h="695960">
                  <a:moveTo>
                    <a:pt x="420448" y="695523"/>
                  </a:moveTo>
                  <a:lnTo>
                    <a:pt x="357403" y="676302"/>
                  </a:lnTo>
                  <a:lnTo>
                    <a:pt x="296392" y="651368"/>
                  </a:lnTo>
                  <a:lnTo>
                    <a:pt x="237919" y="620954"/>
                  </a:lnTo>
                  <a:lnTo>
                    <a:pt x="182489" y="585295"/>
                  </a:lnTo>
                  <a:lnTo>
                    <a:pt x="130555" y="544713"/>
                  </a:lnTo>
                  <a:lnTo>
                    <a:pt x="82570" y="499529"/>
                  </a:lnTo>
                  <a:lnTo>
                    <a:pt x="38923" y="450143"/>
                  </a:lnTo>
                  <a:lnTo>
                    <a:pt x="0" y="396954"/>
                  </a:lnTo>
                  <a:lnTo>
                    <a:pt x="598119" y="0"/>
                  </a:lnTo>
                  <a:lnTo>
                    <a:pt x="420448" y="695523"/>
                  </a:lnTo>
                  <a:close/>
                </a:path>
              </a:pathLst>
            </a:custGeom>
            <a:solidFill>
              <a:srgbClr val="29C3D1"/>
            </a:solidFill>
          </p:spPr>
          <p:txBody>
            <a:bodyPr wrap="square" lIns="0" tIns="0" rIns="0" bIns="0" rtlCol="0"/>
            <a:lstStyle/>
            <a:p>
              <a:endParaRPr sz="1688"/>
            </a:p>
          </p:txBody>
        </p:sp>
        <p:sp>
          <p:nvSpPr>
            <p:cNvPr id="61" name="object 61"/>
            <p:cNvSpPr/>
            <p:nvPr/>
          </p:nvSpPr>
          <p:spPr>
            <a:xfrm>
              <a:off x="4280492" y="2000714"/>
              <a:ext cx="718185" cy="476884"/>
            </a:xfrm>
            <a:custGeom>
              <a:avLst/>
              <a:gdLst/>
              <a:ahLst/>
              <a:cxnLst/>
              <a:rect l="l" t="t" r="r" b="b"/>
              <a:pathLst>
                <a:path w="718185" h="476885">
                  <a:moveTo>
                    <a:pt x="119602" y="476427"/>
                  </a:moveTo>
                  <a:lnTo>
                    <a:pt x="87331" y="422890"/>
                  </a:lnTo>
                  <a:lnTo>
                    <a:pt x="59849" y="366743"/>
                  </a:lnTo>
                  <a:lnTo>
                    <a:pt x="37347" y="308422"/>
                  </a:lnTo>
                  <a:lnTo>
                    <a:pt x="20013" y="248362"/>
                  </a:lnTo>
                  <a:lnTo>
                    <a:pt x="7961" y="187024"/>
                  </a:lnTo>
                  <a:lnTo>
                    <a:pt x="1300" y="124868"/>
                  </a:lnTo>
                  <a:lnTo>
                    <a:pt x="0" y="93602"/>
                  </a:lnTo>
                  <a:lnTo>
                    <a:pt x="62" y="62369"/>
                  </a:lnTo>
                  <a:lnTo>
                    <a:pt x="1488" y="31168"/>
                  </a:lnTo>
                  <a:lnTo>
                    <a:pt x="4276" y="0"/>
                  </a:lnTo>
                  <a:lnTo>
                    <a:pt x="717721" y="79473"/>
                  </a:lnTo>
                  <a:lnTo>
                    <a:pt x="119602" y="476427"/>
                  </a:lnTo>
                  <a:close/>
                </a:path>
              </a:pathLst>
            </a:custGeom>
            <a:solidFill>
              <a:srgbClr val="6DD8E1"/>
            </a:solidFill>
          </p:spPr>
          <p:txBody>
            <a:bodyPr wrap="square" lIns="0" tIns="0" rIns="0" bIns="0" rtlCol="0"/>
            <a:lstStyle/>
            <a:p>
              <a:endParaRPr sz="1688"/>
            </a:p>
          </p:txBody>
        </p:sp>
        <p:sp>
          <p:nvSpPr>
            <p:cNvPr id="62" name="object 62"/>
            <p:cNvSpPr/>
            <p:nvPr/>
          </p:nvSpPr>
          <p:spPr>
            <a:xfrm>
              <a:off x="4284768" y="1575800"/>
              <a:ext cx="713740" cy="504825"/>
            </a:xfrm>
            <a:custGeom>
              <a:avLst/>
              <a:gdLst/>
              <a:ahLst/>
              <a:cxnLst/>
              <a:rect l="l" t="t" r="r" b="b"/>
              <a:pathLst>
                <a:path w="713739" h="504825">
                  <a:moveTo>
                    <a:pt x="713444" y="504386"/>
                  </a:moveTo>
                  <a:lnTo>
                    <a:pt x="0" y="424913"/>
                  </a:lnTo>
                  <a:lnTo>
                    <a:pt x="3941" y="395172"/>
                  </a:lnTo>
                  <a:lnTo>
                    <a:pt x="9112" y="365673"/>
                  </a:lnTo>
                  <a:lnTo>
                    <a:pt x="23143" y="307401"/>
                  </a:lnTo>
                  <a:lnTo>
                    <a:pt x="41978" y="250500"/>
                  </a:lnTo>
                  <a:lnTo>
                    <a:pt x="65502" y="195372"/>
                  </a:lnTo>
                  <a:lnTo>
                    <a:pt x="93535" y="142395"/>
                  </a:lnTo>
                  <a:lnTo>
                    <a:pt x="125897" y="91945"/>
                  </a:lnTo>
                  <a:lnTo>
                    <a:pt x="162348" y="44366"/>
                  </a:lnTo>
                  <a:lnTo>
                    <a:pt x="202647" y="0"/>
                  </a:lnTo>
                  <a:lnTo>
                    <a:pt x="713444" y="504386"/>
                  </a:lnTo>
                  <a:close/>
                </a:path>
              </a:pathLst>
            </a:custGeom>
            <a:solidFill>
              <a:srgbClr val="8FE1E7"/>
            </a:solidFill>
          </p:spPr>
          <p:txBody>
            <a:bodyPr wrap="square" lIns="0" tIns="0" rIns="0" bIns="0" rtlCol="0"/>
            <a:lstStyle/>
            <a:p>
              <a:endParaRPr sz="1688"/>
            </a:p>
          </p:txBody>
        </p:sp>
        <p:sp>
          <p:nvSpPr>
            <p:cNvPr id="63" name="object 63"/>
            <p:cNvSpPr/>
            <p:nvPr/>
          </p:nvSpPr>
          <p:spPr>
            <a:xfrm>
              <a:off x="4487416" y="1429039"/>
              <a:ext cx="511175" cy="651510"/>
            </a:xfrm>
            <a:custGeom>
              <a:avLst/>
              <a:gdLst/>
              <a:ahLst/>
              <a:cxnLst/>
              <a:rect l="l" t="t" r="r" b="b"/>
              <a:pathLst>
                <a:path w="511175" h="651510">
                  <a:moveTo>
                    <a:pt x="510796" y="651148"/>
                  </a:moveTo>
                  <a:lnTo>
                    <a:pt x="0" y="146761"/>
                  </a:lnTo>
                  <a:lnTo>
                    <a:pt x="37480" y="111384"/>
                  </a:lnTo>
                  <a:lnTo>
                    <a:pt x="77080" y="79019"/>
                  </a:lnTo>
                  <a:lnTo>
                    <a:pt x="118799" y="49667"/>
                  </a:lnTo>
                  <a:lnTo>
                    <a:pt x="162637" y="23327"/>
                  </a:lnTo>
                  <a:lnTo>
                    <a:pt x="208595" y="0"/>
                  </a:lnTo>
                  <a:lnTo>
                    <a:pt x="510796" y="651148"/>
                  </a:lnTo>
                  <a:close/>
                </a:path>
              </a:pathLst>
            </a:custGeom>
            <a:solidFill>
              <a:srgbClr val="B6EBF0"/>
            </a:solidFill>
          </p:spPr>
          <p:txBody>
            <a:bodyPr wrap="square" lIns="0" tIns="0" rIns="0" bIns="0" rtlCol="0"/>
            <a:lstStyle/>
            <a:p>
              <a:endParaRPr sz="1688"/>
            </a:p>
          </p:txBody>
        </p:sp>
        <p:sp>
          <p:nvSpPr>
            <p:cNvPr id="64" name="object 64"/>
            <p:cNvSpPr/>
            <p:nvPr/>
          </p:nvSpPr>
          <p:spPr>
            <a:xfrm>
              <a:off x="4696012" y="1364723"/>
              <a:ext cx="302260" cy="715645"/>
            </a:xfrm>
            <a:custGeom>
              <a:avLst/>
              <a:gdLst/>
              <a:ahLst/>
              <a:cxnLst/>
              <a:rect l="l" t="t" r="r" b="b"/>
              <a:pathLst>
                <a:path w="302260" h="715644">
                  <a:moveTo>
                    <a:pt x="302200" y="715464"/>
                  </a:moveTo>
                  <a:lnTo>
                    <a:pt x="0" y="64315"/>
                  </a:lnTo>
                  <a:lnTo>
                    <a:pt x="46891" y="44503"/>
                  </a:lnTo>
                  <a:lnTo>
                    <a:pt x="94700" y="28165"/>
                  </a:lnTo>
                  <a:lnTo>
                    <a:pt x="143426" y="15302"/>
                  </a:lnTo>
                  <a:lnTo>
                    <a:pt x="193069" y="5913"/>
                  </a:lnTo>
                  <a:lnTo>
                    <a:pt x="243629" y="0"/>
                  </a:lnTo>
                  <a:lnTo>
                    <a:pt x="302200" y="715464"/>
                  </a:lnTo>
                  <a:close/>
                </a:path>
              </a:pathLst>
            </a:custGeom>
            <a:solidFill>
              <a:srgbClr val="D9F5F6"/>
            </a:solidFill>
          </p:spPr>
          <p:txBody>
            <a:bodyPr wrap="square" lIns="0" tIns="0" rIns="0" bIns="0" rtlCol="0"/>
            <a:lstStyle/>
            <a:p>
              <a:endParaRPr sz="1688"/>
            </a:p>
          </p:txBody>
        </p:sp>
        <p:sp>
          <p:nvSpPr>
            <p:cNvPr id="65" name="object 65"/>
            <p:cNvSpPr/>
            <p:nvPr/>
          </p:nvSpPr>
          <p:spPr>
            <a:xfrm>
              <a:off x="4939642" y="1362329"/>
              <a:ext cx="59055" cy="718185"/>
            </a:xfrm>
            <a:custGeom>
              <a:avLst/>
              <a:gdLst/>
              <a:ahLst/>
              <a:cxnLst/>
              <a:rect l="l" t="t" r="r" b="b"/>
              <a:pathLst>
                <a:path w="59054" h="718185">
                  <a:moveTo>
                    <a:pt x="58571" y="717857"/>
                  </a:moveTo>
                  <a:lnTo>
                    <a:pt x="0" y="2393"/>
                  </a:lnTo>
                  <a:lnTo>
                    <a:pt x="14624" y="1346"/>
                  </a:lnTo>
                  <a:lnTo>
                    <a:pt x="29261" y="598"/>
                  </a:lnTo>
                  <a:lnTo>
                    <a:pt x="43910" y="149"/>
                  </a:lnTo>
                  <a:lnTo>
                    <a:pt x="58571" y="0"/>
                  </a:lnTo>
                  <a:lnTo>
                    <a:pt x="58571" y="717857"/>
                  </a:lnTo>
                  <a:close/>
                </a:path>
              </a:pathLst>
            </a:custGeom>
            <a:solidFill>
              <a:srgbClr val="EDFAFA"/>
            </a:solidFill>
          </p:spPr>
          <p:txBody>
            <a:bodyPr wrap="square" lIns="0" tIns="0" rIns="0" bIns="0" rtlCol="0"/>
            <a:lstStyle/>
            <a:p>
              <a:endParaRPr sz="1688"/>
            </a:p>
          </p:txBody>
        </p:sp>
        <p:sp>
          <p:nvSpPr>
            <p:cNvPr id="66" name="object 66"/>
            <p:cNvSpPr/>
            <p:nvPr/>
          </p:nvSpPr>
          <p:spPr>
            <a:xfrm>
              <a:off x="4143807" y="1284224"/>
              <a:ext cx="1684020" cy="1552575"/>
            </a:xfrm>
            <a:custGeom>
              <a:avLst/>
              <a:gdLst/>
              <a:ahLst/>
              <a:cxnLst/>
              <a:rect l="l" t="t" r="r" b="b"/>
              <a:pathLst>
                <a:path w="1684020" h="1552575">
                  <a:moveTo>
                    <a:pt x="1505958" y="454077"/>
                  </a:moveTo>
                  <a:lnTo>
                    <a:pt x="1569525" y="420722"/>
                  </a:lnTo>
                  <a:lnTo>
                    <a:pt x="1683824" y="420722"/>
                  </a:lnTo>
                </a:path>
                <a:path w="1684020" h="1552575">
                  <a:moveTo>
                    <a:pt x="1112356" y="1485069"/>
                  </a:moveTo>
                  <a:lnTo>
                    <a:pt x="1137522" y="1552299"/>
                  </a:lnTo>
                  <a:lnTo>
                    <a:pt x="1251822" y="1552299"/>
                  </a:lnTo>
                </a:path>
                <a:path w="1684020" h="1552575">
                  <a:moveTo>
                    <a:pt x="428384" y="1395890"/>
                  </a:moveTo>
                  <a:lnTo>
                    <a:pt x="386821" y="1454420"/>
                  </a:lnTo>
                  <a:lnTo>
                    <a:pt x="272521" y="1454420"/>
                  </a:lnTo>
                </a:path>
                <a:path w="1684020" h="1552575">
                  <a:moveTo>
                    <a:pt x="180087" y="1090414"/>
                  </a:moveTo>
                  <a:lnTo>
                    <a:pt x="114299" y="1119141"/>
                  </a:lnTo>
                  <a:lnTo>
                    <a:pt x="0" y="1119141"/>
                  </a:lnTo>
                </a:path>
                <a:path w="1684020" h="1552575">
                  <a:moveTo>
                    <a:pt x="190264" y="479223"/>
                  </a:moveTo>
                  <a:lnTo>
                    <a:pt x="125470" y="448321"/>
                  </a:lnTo>
                  <a:lnTo>
                    <a:pt x="11170" y="448321"/>
                  </a:lnTo>
                </a:path>
                <a:path w="1684020" h="1552575">
                  <a:moveTo>
                    <a:pt x="431009" y="194179"/>
                  </a:moveTo>
                  <a:lnTo>
                    <a:pt x="389702" y="135468"/>
                  </a:lnTo>
                  <a:lnTo>
                    <a:pt x="275402" y="135468"/>
                  </a:lnTo>
                </a:path>
                <a:path w="1684020" h="1552575">
                  <a:moveTo>
                    <a:pt x="729998" y="70752"/>
                  </a:moveTo>
                  <a:lnTo>
                    <a:pt x="717861" y="0"/>
                  </a:lnTo>
                  <a:lnTo>
                    <a:pt x="603561" y="0"/>
                  </a:lnTo>
                </a:path>
              </a:pathLst>
            </a:custGeom>
            <a:ln w="9524">
              <a:solidFill>
                <a:srgbClr val="6B6966"/>
              </a:solidFill>
            </a:ln>
          </p:spPr>
          <p:txBody>
            <a:bodyPr wrap="square" lIns="0" tIns="0" rIns="0" bIns="0" rtlCol="0"/>
            <a:lstStyle/>
            <a:p>
              <a:endParaRPr sz="1688"/>
            </a:p>
          </p:txBody>
        </p:sp>
      </p:grpSp>
      <p:sp>
        <p:nvSpPr>
          <p:cNvPr id="67" name="object 67"/>
          <p:cNvSpPr txBox="1"/>
          <p:nvPr/>
        </p:nvSpPr>
        <p:spPr>
          <a:xfrm>
            <a:off x="5653906" y="1523974"/>
            <a:ext cx="366117"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34.62%</a:t>
            </a:r>
            <a:endParaRPr sz="844">
              <a:latin typeface="Segoe UI"/>
              <a:cs typeface="Segoe UI"/>
            </a:endParaRPr>
          </a:p>
        </p:txBody>
      </p:sp>
      <p:sp>
        <p:nvSpPr>
          <p:cNvPr id="68" name="object 68"/>
          <p:cNvSpPr txBox="1"/>
          <p:nvPr/>
        </p:nvSpPr>
        <p:spPr>
          <a:xfrm>
            <a:off x="5248904" y="2584828"/>
            <a:ext cx="366117"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19.36%</a:t>
            </a:r>
            <a:endParaRPr sz="844">
              <a:latin typeface="Segoe UI"/>
              <a:cs typeface="Segoe UI"/>
            </a:endParaRPr>
          </a:p>
        </p:txBody>
      </p:sp>
      <p:sp>
        <p:nvSpPr>
          <p:cNvPr id="69" name="object 69"/>
          <p:cNvSpPr txBox="1"/>
          <p:nvPr/>
        </p:nvSpPr>
        <p:spPr>
          <a:xfrm>
            <a:off x="3917392" y="2493066"/>
            <a:ext cx="366117"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11.69%</a:t>
            </a:r>
            <a:endParaRPr sz="844">
              <a:latin typeface="Segoe UI"/>
              <a:cs typeface="Segoe UI"/>
            </a:endParaRPr>
          </a:p>
        </p:txBody>
      </p:sp>
      <p:sp>
        <p:nvSpPr>
          <p:cNvPr id="70" name="object 70"/>
          <p:cNvSpPr txBox="1"/>
          <p:nvPr/>
        </p:nvSpPr>
        <p:spPr>
          <a:xfrm>
            <a:off x="3661903" y="2178742"/>
            <a:ext cx="366117"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11.09%</a:t>
            </a:r>
            <a:endParaRPr sz="844">
              <a:latin typeface="Segoe UI"/>
              <a:cs typeface="Segoe UI"/>
            </a:endParaRPr>
          </a:p>
        </p:txBody>
      </p:sp>
      <p:sp>
        <p:nvSpPr>
          <p:cNvPr id="71" name="object 71"/>
          <p:cNvSpPr txBox="1"/>
          <p:nvPr/>
        </p:nvSpPr>
        <p:spPr>
          <a:xfrm>
            <a:off x="3672376" y="1549848"/>
            <a:ext cx="366117"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10.63%</a:t>
            </a:r>
            <a:endParaRPr sz="844">
              <a:latin typeface="Segoe UI"/>
              <a:cs typeface="Segoe UI"/>
            </a:endParaRPr>
          </a:p>
        </p:txBody>
      </p:sp>
      <p:sp>
        <p:nvSpPr>
          <p:cNvPr id="72" name="object 72"/>
          <p:cNvSpPr txBox="1"/>
          <p:nvPr/>
        </p:nvSpPr>
        <p:spPr>
          <a:xfrm>
            <a:off x="3977857" y="812661"/>
            <a:ext cx="1867495" cy="585962"/>
          </a:xfrm>
          <a:prstGeom prst="rect">
            <a:avLst/>
          </a:prstGeom>
        </p:spPr>
        <p:txBody>
          <a:bodyPr vert="horz" wrap="square" lIns="0" tIns="11906" rIns="0" bIns="0" rtlCol="0">
            <a:spAutoFit/>
          </a:bodyPr>
          <a:lstStyle/>
          <a:p>
            <a:pPr marL="189309">
              <a:spcBef>
                <a:spcPts val="94"/>
              </a:spcBef>
            </a:pPr>
            <a:r>
              <a:rPr sz="1313" b="1" spc="-9" dirty="0">
                <a:solidFill>
                  <a:srgbClr val="04D0CA"/>
                </a:solidFill>
                <a:latin typeface="Segoe UI"/>
                <a:cs typeface="Segoe UI"/>
              </a:rPr>
              <a:t>Revenue</a:t>
            </a:r>
            <a:r>
              <a:rPr sz="1313" b="1" spc="-33" dirty="0">
                <a:solidFill>
                  <a:srgbClr val="04D0CA"/>
                </a:solidFill>
                <a:latin typeface="Segoe UI"/>
                <a:cs typeface="Segoe UI"/>
              </a:rPr>
              <a:t> </a:t>
            </a:r>
            <a:r>
              <a:rPr sz="1313" b="1" dirty="0">
                <a:solidFill>
                  <a:srgbClr val="FFFFFF"/>
                </a:solidFill>
                <a:latin typeface="Segoe UI"/>
                <a:cs typeface="Segoe UI"/>
              </a:rPr>
              <a:t>by</a:t>
            </a:r>
            <a:r>
              <a:rPr sz="1313" b="1" spc="-38" dirty="0">
                <a:solidFill>
                  <a:srgbClr val="FFFFFF"/>
                </a:solidFill>
                <a:latin typeface="Segoe UI"/>
                <a:cs typeface="Segoe UI"/>
              </a:rPr>
              <a:t> </a:t>
            </a:r>
            <a:r>
              <a:rPr sz="1313" b="1" spc="5" dirty="0">
                <a:solidFill>
                  <a:srgbClr val="FFFFFF"/>
                </a:solidFill>
                <a:latin typeface="Segoe UI"/>
                <a:cs typeface="Segoe UI"/>
              </a:rPr>
              <a:t>Category</a:t>
            </a:r>
            <a:endParaRPr sz="1313">
              <a:latin typeface="Segoe UI"/>
              <a:cs typeface="Segoe UI"/>
            </a:endParaRPr>
          </a:p>
          <a:p>
            <a:pPr marL="319088">
              <a:lnSpc>
                <a:spcPts val="1008"/>
              </a:lnSpc>
              <a:spcBef>
                <a:spcPts val="919"/>
              </a:spcBef>
            </a:pPr>
            <a:r>
              <a:rPr sz="844" dirty="0">
                <a:solidFill>
                  <a:srgbClr val="FFFFFF"/>
                </a:solidFill>
                <a:latin typeface="Segoe UI"/>
                <a:cs typeface="Segoe UI"/>
              </a:rPr>
              <a:t>5.62%</a:t>
            </a:r>
            <a:endParaRPr sz="844">
              <a:latin typeface="Segoe UI"/>
              <a:cs typeface="Segoe UI"/>
            </a:endParaRPr>
          </a:p>
          <a:p>
            <a:pPr marL="11906">
              <a:lnSpc>
                <a:spcPts val="1008"/>
              </a:lnSpc>
            </a:pPr>
            <a:r>
              <a:rPr sz="844" dirty="0">
                <a:solidFill>
                  <a:srgbClr val="FFFFFF"/>
                </a:solidFill>
                <a:latin typeface="Segoe UI"/>
                <a:cs typeface="Segoe UI"/>
              </a:rPr>
              <a:t>5.68%</a:t>
            </a:r>
            <a:endParaRPr sz="844">
              <a:latin typeface="Segoe UI"/>
              <a:cs typeface="Segoe UI"/>
            </a:endParaRPr>
          </a:p>
        </p:txBody>
      </p:sp>
      <p:sp>
        <p:nvSpPr>
          <p:cNvPr id="73" name="object 73"/>
          <p:cNvSpPr txBox="1"/>
          <p:nvPr/>
        </p:nvSpPr>
        <p:spPr>
          <a:xfrm>
            <a:off x="693772" y="4203543"/>
            <a:ext cx="1154906" cy="2095374"/>
          </a:xfrm>
          <a:prstGeom prst="rect">
            <a:avLst/>
          </a:prstGeom>
        </p:spPr>
        <p:txBody>
          <a:bodyPr vert="horz" wrap="square" lIns="0" tIns="69652" rIns="0" bIns="0" rtlCol="0">
            <a:spAutoFit/>
          </a:bodyPr>
          <a:lstStyle/>
          <a:p>
            <a:pPr marR="4763" algn="r">
              <a:spcBef>
                <a:spcPts val="548"/>
              </a:spcBef>
            </a:pPr>
            <a:r>
              <a:rPr sz="844" b="1" dirty="0">
                <a:solidFill>
                  <a:srgbClr val="FFFFFF"/>
                </a:solidFill>
                <a:latin typeface="Segoe UI"/>
                <a:cs typeface="Segoe UI"/>
              </a:rPr>
              <a:t>Ad</a:t>
            </a:r>
            <a:r>
              <a:rPr sz="844" b="1" spc="-9" dirty="0">
                <a:solidFill>
                  <a:srgbClr val="FFFFFF"/>
                </a:solidFill>
                <a:latin typeface="Segoe UI"/>
                <a:cs typeface="Segoe UI"/>
              </a:rPr>
              <a:t>v</a:t>
            </a:r>
            <a:r>
              <a:rPr sz="844" b="1" dirty="0">
                <a:solidFill>
                  <a:srgbClr val="FFFFFF"/>
                </a:solidFill>
                <a:latin typeface="Segoe UI"/>
                <a:cs typeface="Segoe UI"/>
              </a:rPr>
              <a:t>entu</a:t>
            </a:r>
            <a:r>
              <a:rPr sz="844" b="1" spc="-5" dirty="0">
                <a:solidFill>
                  <a:srgbClr val="FFFFFF"/>
                </a:solidFill>
                <a:latin typeface="Segoe UI"/>
                <a:cs typeface="Segoe UI"/>
              </a:rPr>
              <a:t>r</a:t>
            </a:r>
            <a:r>
              <a:rPr sz="844" b="1" dirty="0">
                <a:solidFill>
                  <a:srgbClr val="FFFFFF"/>
                </a:solidFill>
                <a:latin typeface="Segoe UI"/>
                <a:cs typeface="Segoe UI"/>
              </a:rPr>
              <a:t>e </a:t>
            </a:r>
            <a:r>
              <a:rPr sz="844" b="1" spc="-23" dirty="0">
                <a:solidFill>
                  <a:srgbClr val="FFFFFF"/>
                </a:solidFill>
                <a:latin typeface="Segoe UI"/>
                <a:cs typeface="Segoe UI"/>
              </a:rPr>
              <a:t>W</a:t>
            </a:r>
            <a:r>
              <a:rPr sz="844" b="1" dirty="0">
                <a:solidFill>
                  <a:srgbClr val="FFFFFF"/>
                </a:solidFill>
                <a:latin typeface="Segoe UI"/>
                <a:cs typeface="Segoe UI"/>
              </a:rPr>
              <a:t>orks</a:t>
            </a:r>
            <a:endParaRPr sz="844">
              <a:latin typeface="Segoe UI"/>
              <a:cs typeface="Segoe UI"/>
            </a:endParaRPr>
          </a:p>
          <a:p>
            <a:pPr marL="11906" marR="4763" indent="713780" algn="r">
              <a:lnSpc>
                <a:spcPct val="144900"/>
              </a:lnSpc>
            </a:pPr>
            <a:r>
              <a:rPr sz="844" b="1" dirty="0">
                <a:solidFill>
                  <a:srgbClr val="FFFFFF"/>
                </a:solidFill>
                <a:latin typeface="Segoe UI"/>
                <a:cs typeface="Segoe UI"/>
              </a:rPr>
              <a:t>Con</a:t>
            </a:r>
            <a:r>
              <a:rPr sz="844" b="1" spc="-5" dirty="0">
                <a:solidFill>
                  <a:srgbClr val="FFFFFF"/>
                </a:solidFill>
                <a:latin typeface="Segoe UI"/>
                <a:cs typeface="Segoe UI"/>
              </a:rPr>
              <a:t>t</a:t>
            </a:r>
            <a:r>
              <a:rPr sz="844" b="1" dirty="0">
                <a:solidFill>
                  <a:srgbClr val="FFFFFF"/>
                </a:solidFill>
                <a:latin typeface="Segoe UI"/>
                <a:cs typeface="Segoe UI"/>
              </a:rPr>
              <a:t>oso  Wide</a:t>
            </a:r>
            <a:r>
              <a:rPr sz="844" b="1" spc="-38" dirty="0">
                <a:solidFill>
                  <a:srgbClr val="FFFFFF"/>
                </a:solidFill>
                <a:latin typeface="Segoe UI"/>
                <a:cs typeface="Segoe UI"/>
              </a:rPr>
              <a:t> </a:t>
            </a:r>
            <a:r>
              <a:rPr sz="844" b="1" spc="-5" dirty="0">
                <a:solidFill>
                  <a:srgbClr val="FFFFFF"/>
                </a:solidFill>
                <a:latin typeface="Segoe UI"/>
                <a:cs typeface="Segoe UI"/>
              </a:rPr>
              <a:t>World</a:t>
            </a:r>
            <a:r>
              <a:rPr sz="844" b="1" spc="-33" dirty="0">
                <a:solidFill>
                  <a:srgbClr val="FFFFFF"/>
                </a:solidFill>
                <a:latin typeface="Segoe UI"/>
                <a:cs typeface="Segoe UI"/>
              </a:rPr>
              <a:t> </a:t>
            </a:r>
            <a:r>
              <a:rPr sz="844" b="1" dirty="0">
                <a:solidFill>
                  <a:srgbClr val="FFFFFF"/>
                </a:solidFill>
                <a:latin typeface="Segoe UI"/>
                <a:cs typeface="Segoe UI"/>
              </a:rPr>
              <a:t>Importers</a:t>
            </a:r>
            <a:endParaRPr sz="844">
              <a:latin typeface="Segoe UI"/>
              <a:cs typeface="Segoe UI"/>
            </a:endParaRPr>
          </a:p>
          <a:p>
            <a:pPr marL="102989" marR="4763" indent="573286" algn="r">
              <a:lnSpc>
                <a:spcPct val="144900"/>
              </a:lnSpc>
            </a:pPr>
            <a:r>
              <a:rPr sz="844" b="1" spc="-28" dirty="0">
                <a:solidFill>
                  <a:srgbClr val="FFFFFF"/>
                </a:solidFill>
                <a:latin typeface="Segoe UI"/>
                <a:cs typeface="Segoe UI"/>
              </a:rPr>
              <a:t>F</a:t>
            </a:r>
            <a:r>
              <a:rPr sz="844" b="1" dirty="0">
                <a:solidFill>
                  <a:srgbClr val="FFFFFF"/>
                </a:solidFill>
                <a:latin typeface="Segoe UI"/>
                <a:cs typeface="Segoe UI"/>
              </a:rPr>
              <a:t>abrikam  The</a:t>
            </a:r>
            <a:r>
              <a:rPr sz="844" b="1" spc="-38" dirty="0">
                <a:solidFill>
                  <a:srgbClr val="FFFFFF"/>
                </a:solidFill>
                <a:latin typeface="Segoe UI"/>
                <a:cs typeface="Segoe UI"/>
              </a:rPr>
              <a:t> </a:t>
            </a:r>
            <a:r>
              <a:rPr sz="844" b="1" dirty="0">
                <a:solidFill>
                  <a:srgbClr val="FFFFFF"/>
                </a:solidFill>
                <a:latin typeface="Segoe UI"/>
                <a:cs typeface="Segoe UI"/>
              </a:rPr>
              <a:t>Phone</a:t>
            </a:r>
            <a:r>
              <a:rPr sz="844" b="1" spc="-33" dirty="0">
                <a:solidFill>
                  <a:srgbClr val="FFFFFF"/>
                </a:solidFill>
                <a:latin typeface="Segoe UI"/>
                <a:cs typeface="Segoe UI"/>
              </a:rPr>
              <a:t> </a:t>
            </a:r>
            <a:r>
              <a:rPr sz="844" b="1" spc="-5" dirty="0">
                <a:solidFill>
                  <a:srgbClr val="FFFFFF"/>
                </a:solidFill>
                <a:latin typeface="Segoe UI"/>
                <a:cs typeface="Segoe UI"/>
              </a:rPr>
              <a:t>Company</a:t>
            </a:r>
            <a:endParaRPr sz="844">
              <a:latin typeface="Segoe UI"/>
              <a:cs typeface="Segoe UI"/>
            </a:endParaRPr>
          </a:p>
          <a:p>
            <a:pPr marL="772119" marR="4763" indent="-151805" algn="r">
              <a:lnSpc>
                <a:spcPct val="144900"/>
              </a:lnSpc>
            </a:pPr>
            <a:r>
              <a:rPr sz="844" b="1" dirty="0">
                <a:solidFill>
                  <a:srgbClr val="FFFFFF"/>
                </a:solidFill>
                <a:latin typeface="Segoe UI"/>
                <a:cs typeface="Segoe UI"/>
              </a:rPr>
              <a:t>P</a:t>
            </a:r>
            <a:r>
              <a:rPr sz="844" b="1" spc="-5" dirty="0">
                <a:solidFill>
                  <a:srgbClr val="FFFFFF"/>
                </a:solidFill>
                <a:latin typeface="Segoe UI"/>
                <a:cs typeface="Segoe UI"/>
              </a:rPr>
              <a:t>r</a:t>
            </a:r>
            <a:r>
              <a:rPr sz="844" b="1" dirty="0">
                <a:solidFill>
                  <a:srgbClr val="FFFFFF"/>
                </a:solidFill>
                <a:latin typeface="Segoe UI"/>
                <a:cs typeface="Segoe UI"/>
              </a:rPr>
              <a:t>osewa</a:t>
            </a:r>
            <a:r>
              <a:rPr sz="844" b="1" spc="-5" dirty="0">
                <a:solidFill>
                  <a:srgbClr val="FFFFFF"/>
                </a:solidFill>
                <a:latin typeface="Segoe UI"/>
                <a:cs typeface="Segoe UI"/>
              </a:rPr>
              <a:t>r</a:t>
            </a:r>
            <a:r>
              <a:rPr sz="844" b="1" dirty="0">
                <a:solidFill>
                  <a:srgbClr val="FFFFFF"/>
                </a:solidFill>
                <a:latin typeface="Segoe UI"/>
                <a:cs typeface="Segoe UI"/>
              </a:rPr>
              <a:t>e  Litwa</a:t>
            </a:r>
            <a:r>
              <a:rPr sz="844" b="1" spc="-5" dirty="0">
                <a:solidFill>
                  <a:srgbClr val="FFFFFF"/>
                </a:solidFill>
                <a:latin typeface="Segoe UI"/>
                <a:cs typeface="Segoe UI"/>
              </a:rPr>
              <a:t>r</a:t>
            </a:r>
            <a:r>
              <a:rPr sz="844" b="1" dirty="0">
                <a:solidFill>
                  <a:srgbClr val="FFFFFF"/>
                </a:solidFill>
                <a:latin typeface="Segoe UI"/>
                <a:cs typeface="Segoe UI"/>
              </a:rPr>
              <a:t>e</a:t>
            </a:r>
            <a:endParaRPr sz="844">
              <a:latin typeface="Segoe UI"/>
              <a:cs typeface="Segoe UI"/>
            </a:endParaRPr>
          </a:p>
          <a:p>
            <a:pPr marR="4763" algn="r">
              <a:spcBef>
                <a:spcPts val="450"/>
              </a:spcBef>
            </a:pPr>
            <a:r>
              <a:rPr sz="844" b="1" dirty="0">
                <a:solidFill>
                  <a:srgbClr val="FFFFFF"/>
                </a:solidFill>
                <a:latin typeface="Segoe UI"/>
                <a:cs typeface="Segoe UI"/>
              </a:rPr>
              <a:t>Southridge Video</a:t>
            </a:r>
            <a:endParaRPr sz="844">
              <a:latin typeface="Segoe UI"/>
              <a:cs typeface="Segoe UI"/>
            </a:endParaRPr>
          </a:p>
          <a:p>
            <a:pPr marL="194072" marR="4763" indent="472678" algn="r">
              <a:lnSpc>
                <a:spcPct val="144900"/>
              </a:lnSpc>
            </a:pPr>
            <a:r>
              <a:rPr sz="844" b="1" dirty="0">
                <a:solidFill>
                  <a:srgbClr val="FFFFFF"/>
                </a:solidFill>
                <a:latin typeface="Segoe UI"/>
                <a:cs typeface="Segoe UI"/>
              </a:rPr>
              <a:t>A. Datum  No</a:t>
            </a:r>
            <a:r>
              <a:rPr sz="844" b="1" spc="23" dirty="0">
                <a:solidFill>
                  <a:srgbClr val="FFFFFF"/>
                </a:solidFill>
                <a:latin typeface="Segoe UI"/>
                <a:cs typeface="Segoe UI"/>
              </a:rPr>
              <a:t>r</a:t>
            </a:r>
            <a:r>
              <a:rPr sz="844" b="1" dirty="0">
                <a:solidFill>
                  <a:srgbClr val="FFFFFF"/>
                </a:solidFill>
                <a:latin typeface="Segoe UI"/>
                <a:cs typeface="Segoe UI"/>
              </a:rPr>
              <a:t>thwind </a:t>
            </a:r>
            <a:r>
              <a:rPr sz="844" b="1" spc="-66" dirty="0">
                <a:solidFill>
                  <a:srgbClr val="FFFFFF"/>
                </a:solidFill>
                <a:latin typeface="Segoe UI"/>
                <a:cs typeface="Segoe UI"/>
              </a:rPr>
              <a:t>T</a:t>
            </a:r>
            <a:r>
              <a:rPr sz="844" b="1" dirty="0">
                <a:solidFill>
                  <a:srgbClr val="FFFFFF"/>
                </a:solidFill>
                <a:latin typeface="Segoe UI"/>
                <a:cs typeface="Segoe UI"/>
              </a:rPr>
              <a:t>rade</a:t>
            </a:r>
            <a:r>
              <a:rPr sz="844" b="1" spc="5" dirty="0">
                <a:solidFill>
                  <a:srgbClr val="FFFFFF"/>
                </a:solidFill>
                <a:latin typeface="Segoe UI"/>
                <a:cs typeface="Segoe UI"/>
              </a:rPr>
              <a:t>r</a:t>
            </a:r>
            <a:r>
              <a:rPr sz="844" b="1" dirty="0">
                <a:solidFill>
                  <a:srgbClr val="FFFFFF"/>
                </a:solidFill>
                <a:latin typeface="Segoe UI"/>
                <a:cs typeface="Segoe UI"/>
              </a:rPr>
              <a:t>s</a:t>
            </a:r>
            <a:endParaRPr sz="844">
              <a:latin typeface="Segoe UI"/>
              <a:cs typeface="Segoe UI"/>
            </a:endParaRPr>
          </a:p>
          <a:p>
            <a:pPr marR="4763" algn="r">
              <a:spcBef>
                <a:spcPts val="454"/>
              </a:spcBef>
            </a:pPr>
            <a:r>
              <a:rPr sz="844" b="1" spc="-75" dirty="0">
                <a:solidFill>
                  <a:srgbClr val="FFFFFF"/>
                </a:solidFill>
                <a:latin typeface="Segoe UI"/>
                <a:cs typeface="Segoe UI"/>
              </a:rPr>
              <a:t>T</a:t>
            </a:r>
            <a:r>
              <a:rPr sz="844" b="1" dirty="0">
                <a:solidFill>
                  <a:srgbClr val="FFFFFF"/>
                </a:solidFill>
                <a:latin typeface="Segoe UI"/>
                <a:cs typeface="Segoe UI"/>
              </a:rPr>
              <a:t>ailspin </a:t>
            </a:r>
            <a:r>
              <a:rPr sz="844" b="1" spc="-80" dirty="0">
                <a:solidFill>
                  <a:srgbClr val="FFFFFF"/>
                </a:solidFill>
                <a:latin typeface="Segoe UI"/>
                <a:cs typeface="Segoe UI"/>
              </a:rPr>
              <a:t>T</a:t>
            </a:r>
            <a:r>
              <a:rPr sz="844" b="1" dirty="0">
                <a:solidFill>
                  <a:srgbClr val="FFFFFF"/>
                </a:solidFill>
                <a:latin typeface="Segoe UI"/>
                <a:cs typeface="Segoe UI"/>
              </a:rPr>
              <a:t>oys</a:t>
            </a:r>
            <a:endParaRPr sz="844">
              <a:latin typeface="Segoe UI"/>
              <a:cs typeface="Segoe UI"/>
            </a:endParaRPr>
          </a:p>
        </p:txBody>
      </p:sp>
      <p:grpSp>
        <p:nvGrpSpPr>
          <p:cNvPr id="74" name="object 74"/>
          <p:cNvGrpSpPr/>
          <p:nvPr/>
        </p:nvGrpSpPr>
        <p:grpSpPr>
          <a:xfrm>
            <a:off x="1916907" y="4457762"/>
            <a:ext cx="1103114" cy="1823442"/>
            <a:chOff x="1866900" y="4754945"/>
            <a:chExt cx="1176655" cy="1945005"/>
          </a:xfrm>
        </p:grpSpPr>
        <p:sp>
          <p:nvSpPr>
            <p:cNvPr id="75" name="object 75"/>
            <p:cNvSpPr/>
            <p:nvPr/>
          </p:nvSpPr>
          <p:spPr>
            <a:xfrm>
              <a:off x="1866900" y="4754945"/>
              <a:ext cx="1176655" cy="156845"/>
            </a:xfrm>
            <a:custGeom>
              <a:avLst/>
              <a:gdLst/>
              <a:ahLst/>
              <a:cxnLst/>
              <a:rect l="l" t="t" r="r" b="b"/>
              <a:pathLst>
                <a:path w="1176655" h="156845">
                  <a:moveTo>
                    <a:pt x="1176308" y="156274"/>
                  </a:moveTo>
                  <a:lnTo>
                    <a:pt x="0" y="156274"/>
                  </a:lnTo>
                  <a:lnTo>
                    <a:pt x="0" y="0"/>
                  </a:lnTo>
                  <a:lnTo>
                    <a:pt x="1176308" y="0"/>
                  </a:lnTo>
                  <a:lnTo>
                    <a:pt x="1176308" y="156274"/>
                  </a:lnTo>
                  <a:close/>
                </a:path>
              </a:pathLst>
            </a:custGeom>
            <a:solidFill>
              <a:srgbClr val="17D0CA"/>
            </a:solidFill>
          </p:spPr>
          <p:txBody>
            <a:bodyPr wrap="square" lIns="0" tIns="0" rIns="0" bIns="0" rtlCol="0"/>
            <a:lstStyle/>
            <a:p>
              <a:endParaRPr sz="1688"/>
            </a:p>
          </p:txBody>
        </p:sp>
        <p:sp>
          <p:nvSpPr>
            <p:cNvPr id="76" name="object 76"/>
            <p:cNvSpPr/>
            <p:nvPr/>
          </p:nvSpPr>
          <p:spPr>
            <a:xfrm>
              <a:off x="1866900" y="4953656"/>
              <a:ext cx="1000125" cy="156845"/>
            </a:xfrm>
            <a:custGeom>
              <a:avLst/>
              <a:gdLst/>
              <a:ahLst/>
              <a:cxnLst/>
              <a:rect l="l" t="t" r="r" b="b"/>
              <a:pathLst>
                <a:path w="1000125" h="156845">
                  <a:moveTo>
                    <a:pt x="999788" y="156274"/>
                  </a:moveTo>
                  <a:lnTo>
                    <a:pt x="0" y="156274"/>
                  </a:lnTo>
                  <a:lnTo>
                    <a:pt x="0" y="0"/>
                  </a:lnTo>
                  <a:lnTo>
                    <a:pt x="999788" y="0"/>
                  </a:lnTo>
                  <a:lnTo>
                    <a:pt x="999788" y="156274"/>
                  </a:lnTo>
                  <a:close/>
                </a:path>
              </a:pathLst>
            </a:custGeom>
            <a:solidFill>
              <a:srgbClr val="33CFCA"/>
            </a:solidFill>
          </p:spPr>
          <p:txBody>
            <a:bodyPr wrap="square" lIns="0" tIns="0" rIns="0" bIns="0" rtlCol="0"/>
            <a:lstStyle/>
            <a:p>
              <a:endParaRPr sz="1688"/>
            </a:p>
          </p:txBody>
        </p:sp>
        <p:sp>
          <p:nvSpPr>
            <p:cNvPr id="77" name="object 77"/>
            <p:cNvSpPr/>
            <p:nvPr/>
          </p:nvSpPr>
          <p:spPr>
            <a:xfrm>
              <a:off x="1866900" y="5152367"/>
              <a:ext cx="742315" cy="156845"/>
            </a:xfrm>
            <a:custGeom>
              <a:avLst/>
              <a:gdLst/>
              <a:ahLst/>
              <a:cxnLst/>
              <a:rect l="l" t="t" r="r" b="b"/>
              <a:pathLst>
                <a:path w="742314" h="156845">
                  <a:moveTo>
                    <a:pt x="742025" y="156274"/>
                  </a:moveTo>
                  <a:lnTo>
                    <a:pt x="0" y="156274"/>
                  </a:lnTo>
                  <a:lnTo>
                    <a:pt x="0" y="0"/>
                  </a:lnTo>
                  <a:lnTo>
                    <a:pt x="742025" y="0"/>
                  </a:lnTo>
                  <a:lnTo>
                    <a:pt x="742025" y="156274"/>
                  </a:lnTo>
                  <a:close/>
                </a:path>
              </a:pathLst>
            </a:custGeom>
            <a:solidFill>
              <a:srgbClr val="5DCDCB"/>
            </a:solidFill>
          </p:spPr>
          <p:txBody>
            <a:bodyPr wrap="square" lIns="0" tIns="0" rIns="0" bIns="0" rtlCol="0"/>
            <a:lstStyle/>
            <a:p>
              <a:endParaRPr sz="1688"/>
            </a:p>
          </p:txBody>
        </p:sp>
        <p:sp>
          <p:nvSpPr>
            <p:cNvPr id="78" name="object 78"/>
            <p:cNvSpPr/>
            <p:nvPr/>
          </p:nvSpPr>
          <p:spPr>
            <a:xfrm>
              <a:off x="1866900" y="5351079"/>
              <a:ext cx="587375" cy="156845"/>
            </a:xfrm>
            <a:custGeom>
              <a:avLst/>
              <a:gdLst/>
              <a:ahLst/>
              <a:cxnLst/>
              <a:rect l="l" t="t" r="r" b="b"/>
              <a:pathLst>
                <a:path w="587375" h="156845">
                  <a:moveTo>
                    <a:pt x="587135" y="156274"/>
                  </a:moveTo>
                  <a:lnTo>
                    <a:pt x="0" y="156274"/>
                  </a:lnTo>
                  <a:lnTo>
                    <a:pt x="0" y="0"/>
                  </a:lnTo>
                  <a:lnTo>
                    <a:pt x="587135" y="0"/>
                  </a:lnTo>
                  <a:lnTo>
                    <a:pt x="587135" y="156274"/>
                  </a:lnTo>
                  <a:close/>
                </a:path>
              </a:pathLst>
            </a:custGeom>
            <a:solidFill>
              <a:srgbClr val="78CDCB"/>
            </a:solidFill>
          </p:spPr>
          <p:txBody>
            <a:bodyPr wrap="square" lIns="0" tIns="0" rIns="0" bIns="0" rtlCol="0"/>
            <a:lstStyle/>
            <a:p>
              <a:endParaRPr sz="1688"/>
            </a:p>
          </p:txBody>
        </p:sp>
        <p:sp>
          <p:nvSpPr>
            <p:cNvPr id="79" name="object 79"/>
            <p:cNvSpPr/>
            <p:nvPr/>
          </p:nvSpPr>
          <p:spPr>
            <a:xfrm>
              <a:off x="1866900" y="5549790"/>
              <a:ext cx="350520" cy="156845"/>
            </a:xfrm>
            <a:custGeom>
              <a:avLst/>
              <a:gdLst/>
              <a:ahLst/>
              <a:cxnLst/>
              <a:rect l="l" t="t" r="r" b="b"/>
              <a:pathLst>
                <a:path w="350519" h="156845">
                  <a:moveTo>
                    <a:pt x="350160" y="156274"/>
                  </a:moveTo>
                  <a:lnTo>
                    <a:pt x="0" y="156274"/>
                  </a:lnTo>
                  <a:lnTo>
                    <a:pt x="0" y="0"/>
                  </a:lnTo>
                  <a:lnTo>
                    <a:pt x="350160" y="0"/>
                  </a:lnTo>
                  <a:lnTo>
                    <a:pt x="350160" y="156274"/>
                  </a:lnTo>
                  <a:close/>
                </a:path>
              </a:pathLst>
            </a:custGeom>
            <a:solidFill>
              <a:srgbClr val="9ECCCC"/>
            </a:solidFill>
          </p:spPr>
          <p:txBody>
            <a:bodyPr wrap="square" lIns="0" tIns="0" rIns="0" bIns="0" rtlCol="0"/>
            <a:lstStyle/>
            <a:p>
              <a:endParaRPr sz="1688"/>
            </a:p>
          </p:txBody>
        </p:sp>
        <p:sp>
          <p:nvSpPr>
            <p:cNvPr id="80" name="object 80"/>
            <p:cNvSpPr/>
            <p:nvPr/>
          </p:nvSpPr>
          <p:spPr>
            <a:xfrm>
              <a:off x="1866900" y="5748501"/>
              <a:ext cx="290195" cy="156845"/>
            </a:xfrm>
            <a:custGeom>
              <a:avLst/>
              <a:gdLst/>
              <a:ahLst/>
              <a:cxnLst/>
              <a:rect l="l" t="t" r="r" b="b"/>
              <a:pathLst>
                <a:path w="290194" h="156845">
                  <a:moveTo>
                    <a:pt x="289871" y="156274"/>
                  </a:moveTo>
                  <a:lnTo>
                    <a:pt x="0" y="156274"/>
                  </a:lnTo>
                  <a:lnTo>
                    <a:pt x="0" y="0"/>
                  </a:lnTo>
                  <a:lnTo>
                    <a:pt x="289871" y="0"/>
                  </a:lnTo>
                  <a:lnTo>
                    <a:pt x="289871" y="156274"/>
                  </a:lnTo>
                  <a:close/>
                </a:path>
              </a:pathLst>
            </a:custGeom>
            <a:solidFill>
              <a:srgbClr val="A8CCCC"/>
            </a:solidFill>
          </p:spPr>
          <p:txBody>
            <a:bodyPr wrap="square" lIns="0" tIns="0" rIns="0" bIns="0" rtlCol="0"/>
            <a:lstStyle/>
            <a:p>
              <a:endParaRPr sz="1688"/>
            </a:p>
          </p:txBody>
        </p:sp>
        <p:sp>
          <p:nvSpPr>
            <p:cNvPr id="81" name="object 81"/>
            <p:cNvSpPr/>
            <p:nvPr/>
          </p:nvSpPr>
          <p:spPr>
            <a:xfrm>
              <a:off x="1866900" y="5947212"/>
              <a:ext cx="281305" cy="156845"/>
            </a:xfrm>
            <a:custGeom>
              <a:avLst/>
              <a:gdLst/>
              <a:ahLst/>
              <a:cxnLst/>
              <a:rect l="l" t="t" r="r" b="b"/>
              <a:pathLst>
                <a:path w="281305" h="156845">
                  <a:moveTo>
                    <a:pt x="281053" y="156274"/>
                  </a:moveTo>
                  <a:lnTo>
                    <a:pt x="0" y="156274"/>
                  </a:lnTo>
                  <a:lnTo>
                    <a:pt x="0" y="0"/>
                  </a:lnTo>
                  <a:lnTo>
                    <a:pt x="281053" y="0"/>
                  </a:lnTo>
                  <a:lnTo>
                    <a:pt x="281053" y="156274"/>
                  </a:lnTo>
                  <a:close/>
                </a:path>
              </a:pathLst>
            </a:custGeom>
            <a:solidFill>
              <a:srgbClr val="AACCCC"/>
            </a:solidFill>
          </p:spPr>
          <p:txBody>
            <a:bodyPr wrap="square" lIns="0" tIns="0" rIns="0" bIns="0" rtlCol="0"/>
            <a:lstStyle/>
            <a:p>
              <a:endParaRPr sz="1688"/>
            </a:p>
          </p:txBody>
        </p:sp>
        <p:sp>
          <p:nvSpPr>
            <p:cNvPr id="82" name="object 82"/>
            <p:cNvSpPr/>
            <p:nvPr/>
          </p:nvSpPr>
          <p:spPr>
            <a:xfrm>
              <a:off x="1866900" y="6145923"/>
              <a:ext cx="162560" cy="156845"/>
            </a:xfrm>
            <a:custGeom>
              <a:avLst/>
              <a:gdLst/>
              <a:ahLst/>
              <a:cxnLst/>
              <a:rect l="l" t="t" r="r" b="b"/>
              <a:pathLst>
                <a:path w="162560" h="156845">
                  <a:moveTo>
                    <a:pt x="161989" y="156274"/>
                  </a:moveTo>
                  <a:lnTo>
                    <a:pt x="0" y="156274"/>
                  </a:lnTo>
                  <a:lnTo>
                    <a:pt x="0" y="0"/>
                  </a:lnTo>
                  <a:lnTo>
                    <a:pt x="161989" y="0"/>
                  </a:lnTo>
                  <a:lnTo>
                    <a:pt x="161989" y="156274"/>
                  </a:lnTo>
                  <a:close/>
                </a:path>
              </a:pathLst>
            </a:custGeom>
            <a:solidFill>
              <a:srgbClr val="BECCCC"/>
            </a:solidFill>
          </p:spPr>
          <p:txBody>
            <a:bodyPr wrap="square" lIns="0" tIns="0" rIns="0" bIns="0" rtlCol="0"/>
            <a:lstStyle/>
            <a:p>
              <a:endParaRPr sz="1688"/>
            </a:p>
          </p:txBody>
        </p:sp>
        <p:sp>
          <p:nvSpPr>
            <p:cNvPr id="83" name="object 83"/>
            <p:cNvSpPr/>
            <p:nvPr/>
          </p:nvSpPr>
          <p:spPr>
            <a:xfrm>
              <a:off x="1866900" y="6344635"/>
              <a:ext cx="123189" cy="156845"/>
            </a:xfrm>
            <a:custGeom>
              <a:avLst/>
              <a:gdLst/>
              <a:ahLst/>
              <a:cxnLst/>
              <a:rect l="l" t="t" r="r" b="b"/>
              <a:pathLst>
                <a:path w="123189" h="156845">
                  <a:moveTo>
                    <a:pt x="122735" y="156274"/>
                  </a:moveTo>
                  <a:lnTo>
                    <a:pt x="0" y="156274"/>
                  </a:lnTo>
                  <a:lnTo>
                    <a:pt x="0" y="0"/>
                  </a:lnTo>
                  <a:lnTo>
                    <a:pt x="122735" y="0"/>
                  </a:lnTo>
                  <a:lnTo>
                    <a:pt x="122735" y="156274"/>
                  </a:lnTo>
                  <a:close/>
                </a:path>
              </a:pathLst>
            </a:custGeom>
            <a:solidFill>
              <a:srgbClr val="C3CCCC"/>
            </a:solidFill>
          </p:spPr>
          <p:txBody>
            <a:bodyPr wrap="square" lIns="0" tIns="0" rIns="0" bIns="0" rtlCol="0"/>
            <a:lstStyle/>
            <a:p>
              <a:endParaRPr sz="1688"/>
            </a:p>
          </p:txBody>
        </p:sp>
        <p:sp>
          <p:nvSpPr>
            <p:cNvPr id="84" name="object 84"/>
            <p:cNvSpPr/>
            <p:nvPr/>
          </p:nvSpPr>
          <p:spPr>
            <a:xfrm>
              <a:off x="1866900" y="6543346"/>
              <a:ext cx="74930" cy="156845"/>
            </a:xfrm>
            <a:custGeom>
              <a:avLst/>
              <a:gdLst/>
              <a:ahLst/>
              <a:cxnLst/>
              <a:rect l="l" t="t" r="r" b="b"/>
              <a:pathLst>
                <a:path w="74930" h="156845">
                  <a:moveTo>
                    <a:pt x="74414" y="156274"/>
                  </a:moveTo>
                  <a:lnTo>
                    <a:pt x="0" y="156274"/>
                  </a:lnTo>
                  <a:lnTo>
                    <a:pt x="0" y="0"/>
                  </a:lnTo>
                  <a:lnTo>
                    <a:pt x="74414" y="0"/>
                  </a:lnTo>
                  <a:lnTo>
                    <a:pt x="74414" y="156274"/>
                  </a:lnTo>
                  <a:close/>
                </a:path>
              </a:pathLst>
            </a:custGeom>
            <a:solidFill>
              <a:srgbClr val="CCCCCC"/>
            </a:solidFill>
          </p:spPr>
          <p:txBody>
            <a:bodyPr wrap="square" lIns="0" tIns="0" rIns="0" bIns="0" rtlCol="0"/>
            <a:lstStyle/>
            <a:p>
              <a:endParaRPr sz="1688"/>
            </a:p>
          </p:txBody>
        </p:sp>
      </p:grpSp>
      <p:sp>
        <p:nvSpPr>
          <p:cNvPr id="85" name="object 85"/>
          <p:cNvSpPr txBox="1"/>
          <p:nvPr/>
        </p:nvSpPr>
        <p:spPr>
          <a:xfrm>
            <a:off x="1916906" y="4271470"/>
            <a:ext cx="1210866" cy="133514"/>
          </a:xfrm>
          <a:prstGeom prst="rect">
            <a:avLst/>
          </a:prstGeom>
          <a:solidFill>
            <a:srgbClr val="04D0CA"/>
          </a:solidFill>
        </p:spPr>
        <p:txBody>
          <a:bodyPr vert="horz" wrap="square" lIns="0" tIns="3572" rIns="0" bIns="0" rtlCol="0">
            <a:spAutoFit/>
          </a:bodyPr>
          <a:lstStyle/>
          <a:p>
            <a:pPr marR="63698" algn="r">
              <a:spcBef>
                <a:spcPts val="28"/>
              </a:spcBef>
            </a:pPr>
            <a:r>
              <a:rPr sz="844" dirty="0">
                <a:solidFill>
                  <a:srgbClr val="FFFFFF"/>
                </a:solidFill>
                <a:latin typeface="Segoe UI"/>
                <a:cs typeface="Segoe UI"/>
              </a:rPr>
              <a:t>11.8M</a:t>
            </a:r>
            <a:endParaRPr sz="844">
              <a:latin typeface="Segoe UI"/>
              <a:cs typeface="Segoe UI"/>
            </a:endParaRPr>
          </a:p>
        </p:txBody>
      </p:sp>
      <p:sp>
        <p:nvSpPr>
          <p:cNvPr id="86" name="object 86"/>
          <p:cNvSpPr txBox="1"/>
          <p:nvPr/>
        </p:nvSpPr>
        <p:spPr>
          <a:xfrm>
            <a:off x="3079236" y="4449485"/>
            <a:ext cx="316706"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10.8M</a:t>
            </a:r>
            <a:endParaRPr sz="844">
              <a:latin typeface="Segoe UI"/>
              <a:cs typeface="Segoe UI"/>
            </a:endParaRPr>
          </a:p>
        </p:txBody>
      </p:sp>
      <p:sp>
        <p:nvSpPr>
          <p:cNvPr id="87" name="object 87"/>
          <p:cNvSpPr txBox="1"/>
          <p:nvPr/>
        </p:nvSpPr>
        <p:spPr>
          <a:xfrm>
            <a:off x="2913748" y="4635777"/>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9.2M</a:t>
            </a:r>
            <a:endParaRPr sz="844">
              <a:latin typeface="Segoe UI"/>
              <a:cs typeface="Segoe UI"/>
            </a:endParaRPr>
          </a:p>
        </p:txBody>
      </p:sp>
      <p:sp>
        <p:nvSpPr>
          <p:cNvPr id="88" name="object 88"/>
          <p:cNvSpPr txBox="1"/>
          <p:nvPr/>
        </p:nvSpPr>
        <p:spPr>
          <a:xfrm>
            <a:off x="2672096" y="4822068"/>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6.8M</a:t>
            </a:r>
            <a:endParaRPr sz="844">
              <a:latin typeface="Segoe UI"/>
              <a:cs typeface="Segoe UI"/>
            </a:endParaRPr>
          </a:p>
        </p:txBody>
      </p:sp>
      <p:sp>
        <p:nvSpPr>
          <p:cNvPr id="89" name="object 89"/>
          <p:cNvSpPr txBox="1"/>
          <p:nvPr/>
        </p:nvSpPr>
        <p:spPr>
          <a:xfrm>
            <a:off x="2526886" y="5008361"/>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5.4M</a:t>
            </a:r>
            <a:endParaRPr sz="844">
              <a:latin typeface="Segoe UI"/>
              <a:cs typeface="Segoe UI"/>
            </a:endParaRPr>
          </a:p>
        </p:txBody>
      </p:sp>
      <p:sp>
        <p:nvSpPr>
          <p:cNvPr id="90" name="object 90"/>
          <p:cNvSpPr txBox="1"/>
          <p:nvPr/>
        </p:nvSpPr>
        <p:spPr>
          <a:xfrm>
            <a:off x="2304721" y="5194653"/>
            <a:ext cx="258961"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3.2M</a:t>
            </a:r>
            <a:endParaRPr sz="844">
              <a:latin typeface="Segoe UI"/>
              <a:cs typeface="Segoe UI"/>
            </a:endParaRPr>
          </a:p>
        </p:txBody>
      </p:sp>
      <p:sp>
        <p:nvSpPr>
          <p:cNvPr id="91" name="object 91"/>
          <p:cNvSpPr txBox="1"/>
          <p:nvPr/>
        </p:nvSpPr>
        <p:spPr>
          <a:xfrm>
            <a:off x="2239935" y="5323240"/>
            <a:ext cx="267295" cy="394267"/>
          </a:xfrm>
          <a:prstGeom prst="rect">
            <a:avLst/>
          </a:prstGeom>
        </p:spPr>
        <p:txBody>
          <a:bodyPr vert="horz" wrap="square" lIns="0" tIns="69652" rIns="0" bIns="0" rtlCol="0">
            <a:spAutoFit/>
          </a:bodyPr>
          <a:lstStyle/>
          <a:p>
            <a:pPr marL="19645">
              <a:spcBef>
                <a:spcPts val="548"/>
              </a:spcBef>
            </a:pPr>
            <a:r>
              <a:rPr sz="844" dirty="0">
                <a:solidFill>
                  <a:srgbClr val="FFFFFF"/>
                </a:solidFill>
                <a:latin typeface="Segoe UI"/>
                <a:cs typeface="Segoe UI"/>
              </a:rPr>
              <a:t>2.7M</a:t>
            </a:r>
            <a:endParaRPr sz="844">
              <a:latin typeface="Segoe UI"/>
              <a:cs typeface="Segoe UI"/>
            </a:endParaRPr>
          </a:p>
          <a:p>
            <a:pPr marL="11906">
              <a:spcBef>
                <a:spcPts val="454"/>
              </a:spcBef>
            </a:pPr>
            <a:r>
              <a:rPr sz="844" dirty="0">
                <a:solidFill>
                  <a:srgbClr val="FFFFFF"/>
                </a:solidFill>
                <a:latin typeface="Segoe UI"/>
                <a:cs typeface="Segoe UI"/>
              </a:rPr>
              <a:t>2.6M</a:t>
            </a:r>
            <a:endParaRPr sz="844">
              <a:latin typeface="Segoe UI"/>
              <a:cs typeface="Segoe UI"/>
            </a:endParaRPr>
          </a:p>
        </p:txBody>
      </p:sp>
      <p:sp>
        <p:nvSpPr>
          <p:cNvPr id="92" name="object 92"/>
          <p:cNvSpPr txBox="1"/>
          <p:nvPr/>
        </p:nvSpPr>
        <p:spPr>
          <a:xfrm>
            <a:off x="2046210" y="5695824"/>
            <a:ext cx="341114" cy="588295"/>
          </a:xfrm>
          <a:prstGeom prst="rect">
            <a:avLst/>
          </a:prstGeom>
        </p:spPr>
        <p:txBody>
          <a:bodyPr vert="horz" wrap="square" lIns="0" tIns="69652" rIns="0" bIns="0" rtlCol="0">
            <a:spAutoFit/>
          </a:bodyPr>
          <a:lstStyle/>
          <a:p>
            <a:pPr marL="93464">
              <a:spcBef>
                <a:spcPts val="548"/>
              </a:spcBef>
            </a:pPr>
            <a:r>
              <a:rPr sz="844" dirty="0">
                <a:solidFill>
                  <a:srgbClr val="FFFFFF"/>
                </a:solidFill>
                <a:latin typeface="Segoe UI"/>
                <a:cs typeface="Segoe UI"/>
              </a:rPr>
              <a:t>1.5M</a:t>
            </a:r>
            <a:endParaRPr sz="844">
              <a:latin typeface="Segoe UI"/>
              <a:cs typeface="Segoe UI"/>
            </a:endParaRPr>
          </a:p>
          <a:p>
            <a:pPr marL="57150">
              <a:spcBef>
                <a:spcPts val="454"/>
              </a:spcBef>
            </a:pPr>
            <a:r>
              <a:rPr sz="844" dirty="0">
                <a:solidFill>
                  <a:srgbClr val="FFFFFF"/>
                </a:solidFill>
                <a:latin typeface="Segoe UI"/>
                <a:cs typeface="Segoe UI"/>
              </a:rPr>
              <a:t>1.1M</a:t>
            </a:r>
            <a:endParaRPr sz="844">
              <a:latin typeface="Segoe UI"/>
              <a:cs typeface="Segoe UI"/>
            </a:endParaRPr>
          </a:p>
          <a:p>
            <a:pPr marL="11906">
              <a:spcBef>
                <a:spcPts val="450"/>
              </a:spcBef>
            </a:pPr>
            <a:r>
              <a:rPr sz="844" dirty="0">
                <a:solidFill>
                  <a:srgbClr val="FFFFFF"/>
                </a:solidFill>
                <a:latin typeface="Segoe UI"/>
                <a:cs typeface="Segoe UI"/>
              </a:rPr>
              <a:t>0.7M</a:t>
            </a:r>
            <a:endParaRPr sz="844">
              <a:latin typeface="Segoe UI"/>
              <a:cs typeface="Segoe UI"/>
            </a:endParaRPr>
          </a:p>
        </p:txBody>
      </p:sp>
      <p:sp>
        <p:nvSpPr>
          <p:cNvPr id="93" name="object 93"/>
          <p:cNvSpPr txBox="1"/>
          <p:nvPr/>
        </p:nvSpPr>
        <p:spPr>
          <a:xfrm>
            <a:off x="1440656" y="2982575"/>
            <a:ext cx="1097161" cy="214065"/>
          </a:xfrm>
          <a:prstGeom prst="rect">
            <a:avLst/>
          </a:prstGeom>
        </p:spPr>
        <p:txBody>
          <a:bodyPr vert="horz" wrap="square" lIns="0" tIns="11906" rIns="0" bIns="0" rtlCol="0">
            <a:spAutoFit/>
          </a:bodyPr>
          <a:lstStyle/>
          <a:p>
            <a:pPr marL="11906">
              <a:spcBef>
                <a:spcPts val="94"/>
              </a:spcBef>
            </a:pPr>
            <a:r>
              <a:rPr sz="1313" b="1" spc="-9" dirty="0">
                <a:solidFill>
                  <a:srgbClr val="FFFFFF"/>
                </a:solidFill>
                <a:latin typeface="Segoe UI"/>
                <a:cs typeface="Segoe UI"/>
              </a:rPr>
              <a:t>Favorite</a:t>
            </a:r>
            <a:r>
              <a:rPr sz="1313" b="1" spc="-66" dirty="0">
                <a:solidFill>
                  <a:srgbClr val="FFFFFF"/>
                </a:solidFill>
                <a:latin typeface="Segoe UI"/>
                <a:cs typeface="Segoe UI"/>
              </a:rPr>
              <a:t> </a:t>
            </a:r>
            <a:r>
              <a:rPr sz="1313" dirty="0">
                <a:solidFill>
                  <a:srgbClr val="FFFFFF"/>
                </a:solidFill>
                <a:latin typeface="Segoe UI"/>
                <a:cs typeface="Segoe UI"/>
              </a:rPr>
              <a:t>Color</a:t>
            </a:r>
            <a:endParaRPr sz="1313">
              <a:latin typeface="Segoe UI"/>
              <a:cs typeface="Segoe UI"/>
            </a:endParaRPr>
          </a:p>
        </p:txBody>
      </p:sp>
      <p:sp>
        <p:nvSpPr>
          <p:cNvPr id="94" name="object 94"/>
          <p:cNvSpPr txBox="1"/>
          <p:nvPr/>
        </p:nvSpPr>
        <p:spPr>
          <a:xfrm>
            <a:off x="7080033" y="812661"/>
            <a:ext cx="3121819" cy="214065"/>
          </a:xfrm>
          <a:prstGeom prst="rect">
            <a:avLst/>
          </a:prstGeom>
        </p:spPr>
        <p:txBody>
          <a:bodyPr vert="horz" wrap="square" lIns="0" tIns="11906" rIns="0" bIns="0" rtlCol="0">
            <a:spAutoFit/>
          </a:bodyPr>
          <a:lstStyle/>
          <a:p>
            <a:pPr marL="11906">
              <a:spcBef>
                <a:spcPts val="94"/>
              </a:spcBef>
            </a:pPr>
            <a:r>
              <a:rPr sz="1313" b="1" dirty="0">
                <a:solidFill>
                  <a:srgbClr val="04D0CA"/>
                </a:solidFill>
                <a:latin typeface="Segoe UI"/>
                <a:cs typeface="Segoe UI"/>
              </a:rPr>
              <a:t>Number</a:t>
            </a:r>
            <a:r>
              <a:rPr sz="1313" b="1" spc="-23" dirty="0">
                <a:solidFill>
                  <a:srgbClr val="04D0CA"/>
                </a:solidFill>
                <a:latin typeface="Segoe UI"/>
                <a:cs typeface="Segoe UI"/>
              </a:rPr>
              <a:t> </a:t>
            </a:r>
            <a:r>
              <a:rPr sz="1313" b="1" spc="-14" dirty="0">
                <a:solidFill>
                  <a:srgbClr val="04D0CA"/>
                </a:solidFill>
                <a:latin typeface="Segoe UI"/>
                <a:cs typeface="Segoe UI"/>
              </a:rPr>
              <a:t>of</a:t>
            </a:r>
            <a:r>
              <a:rPr sz="1313" b="1" spc="-19" dirty="0">
                <a:solidFill>
                  <a:srgbClr val="04D0CA"/>
                </a:solidFill>
                <a:latin typeface="Segoe UI"/>
                <a:cs typeface="Segoe UI"/>
              </a:rPr>
              <a:t> </a:t>
            </a:r>
            <a:r>
              <a:rPr sz="1313" b="1" dirty="0">
                <a:solidFill>
                  <a:srgbClr val="04D0CA"/>
                </a:solidFill>
                <a:latin typeface="Segoe UI"/>
                <a:cs typeface="Segoe UI"/>
              </a:rPr>
              <a:t>Quantities</a:t>
            </a:r>
            <a:r>
              <a:rPr sz="1313" b="1" spc="-23" dirty="0">
                <a:solidFill>
                  <a:srgbClr val="04D0CA"/>
                </a:solidFill>
                <a:latin typeface="Segoe UI"/>
                <a:cs typeface="Segoe UI"/>
              </a:rPr>
              <a:t> </a:t>
            </a:r>
            <a:r>
              <a:rPr sz="1313" b="1" dirty="0">
                <a:solidFill>
                  <a:srgbClr val="04D0CA"/>
                </a:solidFill>
                <a:latin typeface="Segoe UI"/>
                <a:cs typeface="Segoe UI"/>
              </a:rPr>
              <a:t>Sold</a:t>
            </a:r>
            <a:r>
              <a:rPr sz="1313" b="1" spc="-14" dirty="0">
                <a:solidFill>
                  <a:srgbClr val="04D0CA"/>
                </a:solidFill>
                <a:latin typeface="Segoe UI"/>
                <a:cs typeface="Segoe UI"/>
              </a:rPr>
              <a:t> </a:t>
            </a:r>
            <a:r>
              <a:rPr sz="1313" b="1" dirty="0">
                <a:solidFill>
                  <a:srgbClr val="FFFFFF"/>
                </a:solidFill>
                <a:latin typeface="Segoe UI"/>
                <a:cs typeface="Segoe UI"/>
              </a:rPr>
              <a:t>by</a:t>
            </a:r>
            <a:r>
              <a:rPr sz="1313" b="1" spc="-19" dirty="0">
                <a:solidFill>
                  <a:srgbClr val="FFFFFF"/>
                </a:solidFill>
                <a:latin typeface="Segoe UI"/>
                <a:cs typeface="Segoe UI"/>
              </a:rPr>
              <a:t> </a:t>
            </a:r>
            <a:r>
              <a:rPr sz="1313" b="1" spc="5" dirty="0">
                <a:solidFill>
                  <a:srgbClr val="FFFFFF"/>
                </a:solidFill>
                <a:latin typeface="Segoe UI"/>
                <a:cs typeface="Segoe UI"/>
              </a:rPr>
              <a:t>Category</a:t>
            </a:r>
            <a:endParaRPr sz="1313">
              <a:latin typeface="Segoe UI"/>
              <a:cs typeface="Segoe UI"/>
            </a:endParaRPr>
          </a:p>
        </p:txBody>
      </p:sp>
      <p:sp>
        <p:nvSpPr>
          <p:cNvPr id="95" name="object 95"/>
          <p:cNvSpPr txBox="1"/>
          <p:nvPr/>
        </p:nvSpPr>
        <p:spPr>
          <a:xfrm>
            <a:off x="7807524" y="3277255"/>
            <a:ext cx="2053828" cy="387190"/>
          </a:xfrm>
          <a:prstGeom prst="rect">
            <a:avLst/>
          </a:prstGeom>
        </p:spPr>
        <p:txBody>
          <a:bodyPr vert="horz" wrap="square" lIns="0" tIns="11906" rIns="0" bIns="0" rtlCol="0">
            <a:spAutoFit/>
          </a:bodyPr>
          <a:lstStyle/>
          <a:p>
            <a:pPr marL="469106">
              <a:spcBef>
                <a:spcPts val="94"/>
              </a:spcBef>
            </a:pPr>
            <a:r>
              <a:rPr sz="1313" b="1" spc="-42" dirty="0">
                <a:solidFill>
                  <a:srgbClr val="04D0CA"/>
                </a:solidFill>
                <a:latin typeface="Segoe UI"/>
                <a:cs typeface="Segoe UI"/>
              </a:rPr>
              <a:t>Top</a:t>
            </a:r>
            <a:r>
              <a:rPr sz="1313" b="1" spc="-28" dirty="0">
                <a:solidFill>
                  <a:srgbClr val="04D0CA"/>
                </a:solidFill>
                <a:latin typeface="Segoe UI"/>
                <a:cs typeface="Segoe UI"/>
              </a:rPr>
              <a:t> </a:t>
            </a:r>
            <a:r>
              <a:rPr sz="1313" b="1" dirty="0">
                <a:solidFill>
                  <a:srgbClr val="04D0CA"/>
                </a:solidFill>
                <a:latin typeface="Segoe UI"/>
                <a:cs typeface="Segoe UI"/>
              </a:rPr>
              <a:t>50</a:t>
            </a:r>
            <a:r>
              <a:rPr sz="1313" b="1" spc="-19" dirty="0">
                <a:solidFill>
                  <a:srgbClr val="04D0CA"/>
                </a:solidFill>
                <a:latin typeface="Segoe UI"/>
                <a:cs typeface="Segoe UI"/>
              </a:rPr>
              <a:t> </a:t>
            </a:r>
            <a:r>
              <a:rPr sz="1313" b="1" spc="-5" dirty="0">
                <a:solidFill>
                  <a:srgbClr val="FFFFFF"/>
                </a:solidFill>
                <a:latin typeface="Segoe UI"/>
                <a:cs typeface="Segoe UI"/>
              </a:rPr>
              <a:t>Products</a:t>
            </a:r>
            <a:endParaRPr sz="1313">
              <a:latin typeface="Segoe UI"/>
              <a:cs typeface="Segoe UI"/>
            </a:endParaRPr>
          </a:p>
          <a:p>
            <a:pPr marL="11906">
              <a:spcBef>
                <a:spcPts val="19"/>
              </a:spcBef>
            </a:pPr>
            <a:r>
              <a:rPr sz="1125" spc="-38" dirty="0">
                <a:solidFill>
                  <a:srgbClr val="FFFFFF"/>
                </a:solidFill>
                <a:latin typeface="Segoe UI"/>
                <a:cs typeface="Segoe UI"/>
              </a:rPr>
              <a:t>Top</a:t>
            </a:r>
            <a:r>
              <a:rPr sz="1125" spc="-23" dirty="0">
                <a:solidFill>
                  <a:srgbClr val="FFFFFF"/>
                </a:solidFill>
                <a:latin typeface="Segoe UI"/>
                <a:cs typeface="Segoe UI"/>
              </a:rPr>
              <a:t> </a:t>
            </a:r>
            <a:r>
              <a:rPr sz="1125" dirty="0">
                <a:solidFill>
                  <a:srgbClr val="FFFFFF"/>
                </a:solidFill>
                <a:latin typeface="Segoe UI"/>
                <a:cs typeface="Segoe UI"/>
              </a:rPr>
              <a:t>products</a:t>
            </a:r>
            <a:r>
              <a:rPr sz="1125" spc="-23" dirty="0">
                <a:solidFill>
                  <a:srgbClr val="FFFFFF"/>
                </a:solidFill>
                <a:latin typeface="Segoe UI"/>
                <a:cs typeface="Segoe UI"/>
              </a:rPr>
              <a:t> </a:t>
            </a:r>
            <a:r>
              <a:rPr sz="1125" dirty="0">
                <a:solidFill>
                  <a:srgbClr val="FFFFFF"/>
                </a:solidFill>
                <a:latin typeface="Segoe UI"/>
                <a:cs typeface="Segoe UI"/>
              </a:rPr>
              <a:t>with</a:t>
            </a:r>
            <a:r>
              <a:rPr sz="1125" spc="-19" dirty="0">
                <a:solidFill>
                  <a:srgbClr val="FFFFFF"/>
                </a:solidFill>
                <a:latin typeface="Segoe UI"/>
                <a:cs typeface="Segoe UI"/>
              </a:rPr>
              <a:t> </a:t>
            </a:r>
            <a:r>
              <a:rPr sz="1125" dirty="0">
                <a:solidFill>
                  <a:srgbClr val="FFFFFF"/>
                </a:solidFill>
                <a:latin typeface="Segoe UI"/>
                <a:cs typeface="Segoe UI"/>
              </a:rPr>
              <a:t>most</a:t>
            </a:r>
            <a:r>
              <a:rPr sz="1125" spc="-23" dirty="0">
                <a:solidFill>
                  <a:srgbClr val="FFFFFF"/>
                </a:solidFill>
                <a:latin typeface="Segoe UI"/>
                <a:cs typeface="Segoe UI"/>
              </a:rPr>
              <a:t> </a:t>
            </a:r>
            <a:r>
              <a:rPr sz="1125" dirty="0">
                <a:solidFill>
                  <a:srgbClr val="FFFFFF"/>
                </a:solidFill>
                <a:latin typeface="Segoe UI"/>
                <a:cs typeface="Segoe UI"/>
              </a:rPr>
              <a:t>revenue</a:t>
            </a:r>
            <a:endParaRPr sz="1125">
              <a:latin typeface="Segoe UI"/>
              <a:cs typeface="Segoe UI"/>
            </a:endParaRPr>
          </a:p>
        </p:txBody>
      </p:sp>
      <p:sp>
        <p:nvSpPr>
          <p:cNvPr id="96" name="object 96"/>
          <p:cNvSpPr txBox="1"/>
          <p:nvPr/>
        </p:nvSpPr>
        <p:spPr>
          <a:xfrm>
            <a:off x="3797535" y="2841129"/>
            <a:ext cx="2126456" cy="804307"/>
          </a:xfrm>
          <a:prstGeom prst="rect">
            <a:avLst/>
          </a:prstGeom>
        </p:spPr>
        <p:txBody>
          <a:bodyPr vert="horz" wrap="square" lIns="0" tIns="34528" rIns="0" bIns="0" rtlCol="0">
            <a:spAutoFit/>
          </a:bodyPr>
          <a:lstStyle/>
          <a:p>
            <a:pPr marL="11906" marR="4763" indent="64294" algn="just">
              <a:lnSpc>
                <a:spcPts val="1181"/>
              </a:lnSpc>
              <a:spcBef>
                <a:spcPts val="272"/>
              </a:spcBef>
            </a:pPr>
            <a:r>
              <a:rPr sz="1125" spc="-38" dirty="0">
                <a:solidFill>
                  <a:srgbClr val="FFFFFF"/>
                </a:solidFill>
                <a:latin typeface="Trebuchet MS"/>
                <a:cs typeface="Trebuchet MS"/>
              </a:rPr>
              <a:t>COMPUTERS</a:t>
            </a:r>
            <a:r>
              <a:rPr sz="1125" spc="-80" dirty="0">
                <a:solidFill>
                  <a:srgbClr val="FFFFFF"/>
                </a:solidFill>
                <a:latin typeface="Trebuchet MS"/>
                <a:cs typeface="Trebuchet MS"/>
              </a:rPr>
              <a:t> </a:t>
            </a:r>
            <a:r>
              <a:rPr sz="1125" spc="-23" dirty="0">
                <a:solidFill>
                  <a:srgbClr val="FFFFFF"/>
                </a:solidFill>
                <a:latin typeface="Trebuchet MS"/>
                <a:cs typeface="Trebuchet MS"/>
              </a:rPr>
              <a:t>Leads</a:t>
            </a:r>
            <a:r>
              <a:rPr sz="1125" spc="-80" dirty="0">
                <a:solidFill>
                  <a:srgbClr val="FFFFFF"/>
                </a:solidFill>
                <a:latin typeface="Trebuchet MS"/>
                <a:cs typeface="Trebuchet MS"/>
              </a:rPr>
              <a:t> </a:t>
            </a:r>
            <a:r>
              <a:rPr sz="1125" spc="-75" dirty="0">
                <a:solidFill>
                  <a:srgbClr val="FFFFFF"/>
                </a:solidFill>
                <a:latin typeface="Trebuchet MS"/>
                <a:cs typeface="Trebuchet MS"/>
              </a:rPr>
              <a:t>with</a:t>
            </a:r>
            <a:r>
              <a:rPr sz="1125" spc="-80" dirty="0">
                <a:solidFill>
                  <a:srgbClr val="FFFFFF"/>
                </a:solidFill>
                <a:latin typeface="Trebuchet MS"/>
                <a:cs typeface="Trebuchet MS"/>
              </a:rPr>
              <a:t> </a:t>
            </a:r>
            <a:r>
              <a:rPr sz="1125" spc="-33" dirty="0">
                <a:solidFill>
                  <a:srgbClr val="FFFFFF"/>
                </a:solidFill>
                <a:latin typeface="Trebuchet MS"/>
                <a:cs typeface="Trebuchet MS"/>
              </a:rPr>
              <a:t>41.75%</a:t>
            </a:r>
            <a:r>
              <a:rPr sz="1125" spc="-80" dirty="0">
                <a:solidFill>
                  <a:srgbClr val="FFFFFF"/>
                </a:solidFill>
                <a:latin typeface="Trebuchet MS"/>
                <a:cs typeface="Trebuchet MS"/>
              </a:rPr>
              <a:t> </a:t>
            </a:r>
            <a:r>
              <a:rPr sz="1125" spc="-70" dirty="0">
                <a:solidFill>
                  <a:srgbClr val="FFFFFF"/>
                </a:solidFill>
                <a:latin typeface="Trebuchet MS"/>
                <a:cs typeface="Trebuchet MS"/>
              </a:rPr>
              <a:t>of  </a:t>
            </a:r>
            <a:r>
              <a:rPr sz="1125" spc="-28" dirty="0">
                <a:solidFill>
                  <a:srgbClr val="FFFFFF"/>
                </a:solidFill>
                <a:latin typeface="Trebuchet MS"/>
                <a:cs typeface="Trebuchet MS"/>
              </a:rPr>
              <a:t>orders</a:t>
            </a:r>
            <a:r>
              <a:rPr sz="1125" spc="-80" dirty="0">
                <a:solidFill>
                  <a:srgbClr val="FFFFFF"/>
                </a:solidFill>
                <a:latin typeface="Trebuchet MS"/>
                <a:cs typeface="Trebuchet MS"/>
              </a:rPr>
              <a:t> </a:t>
            </a:r>
            <a:r>
              <a:rPr sz="1125" spc="-52" dirty="0">
                <a:solidFill>
                  <a:srgbClr val="FFFFFF"/>
                </a:solidFill>
                <a:latin typeface="Trebuchet MS"/>
                <a:cs typeface="Trebuchet MS"/>
              </a:rPr>
              <a:t>among</a:t>
            </a:r>
            <a:r>
              <a:rPr sz="1125" spc="-80" dirty="0">
                <a:solidFill>
                  <a:srgbClr val="FFFFFF"/>
                </a:solidFill>
                <a:latin typeface="Trebuchet MS"/>
                <a:cs typeface="Trebuchet MS"/>
              </a:rPr>
              <a:t> </a:t>
            </a:r>
            <a:r>
              <a:rPr sz="1125" spc="-42" dirty="0">
                <a:solidFill>
                  <a:srgbClr val="FFFFFF"/>
                </a:solidFill>
                <a:latin typeface="Trebuchet MS"/>
                <a:cs typeface="Trebuchet MS"/>
              </a:rPr>
              <a:t>8</a:t>
            </a:r>
            <a:r>
              <a:rPr sz="1125" spc="-80" dirty="0">
                <a:solidFill>
                  <a:srgbClr val="FFFFFF"/>
                </a:solidFill>
                <a:latin typeface="Trebuchet MS"/>
                <a:cs typeface="Trebuchet MS"/>
              </a:rPr>
              <a:t> </a:t>
            </a:r>
            <a:r>
              <a:rPr sz="1125" spc="-47" dirty="0">
                <a:solidFill>
                  <a:srgbClr val="FFFFFF"/>
                </a:solidFill>
                <a:latin typeface="Trebuchet MS"/>
                <a:cs typeface="Trebuchet MS"/>
              </a:rPr>
              <a:t>categories</a:t>
            </a:r>
            <a:r>
              <a:rPr sz="1125" spc="-80" dirty="0">
                <a:solidFill>
                  <a:srgbClr val="FFFFFF"/>
                </a:solidFill>
                <a:latin typeface="Trebuchet MS"/>
                <a:cs typeface="Trebuchet MS"/>
              </a:rPr>
              <a:t> </a:t>
            </a:r>
            <a:r>
              <a:rPr sz="1125" spc="-84" dirty="0">
                <a:solidFill>
                  <a:srgbClr val="FFFFFF"/>
                </a:solidFill>
                <a:latin typeface="Trebuchet MS"/>
                <a:cs typeface="Trebuchet MS"/>
              </a:rPr>
              <a:t>that</a:t>
            </a:r>
            <a:r>
              <a:rPr sz="1125" spc="-80" dirty="0">
                <a:solidFill>
                  <a:srgbClr val="FFFFFF"/>
                </a:solidFill>
                <a:latin typeface="Trebuchet MS"/>
                <a:cs typeface="Trebuchet MS"/>
              </a:rPr>
              <a:t> </a:t>
            </a:r>
            <a:r>
              <a:rPr sz="1125" spc="-14" dirty="0">
                <a:solidFill>
                  <a:srgbClr val="FFFFFF"/>
                </a:solidFill>
                <a:latin typeface="Trebuchet MS"/>
                <a:cs typeface="Trebuchet MS"/>
              </a:rPr>
              <a:t>has  </a:t>
            </a:r>
            <a:r>
              <a:rPr sz="1125" spc="-61" dirty="0">
                <a:solidFill>
                  <a:srgbClr val="FFFFFF"/>
                </a:solidFill>
                <a:latin typeface="Trebuchet MS"/>
                <a:cs typeface="Trebuchet MS"/>
              </a:rPr>
              <a:t>generated</a:t>
            </a:r>
            <a:r>
              <a:rPr sz="1125" spc="-80" dirty="0">
                <a:solidFill>
                  <a:srgbClr val="FFFFFF"/>
                </a:solidFill>
                <a:latin typeface="Trebuchet MS"/>
                <a:cs typeface="Trebuchet MS"/>
              </a:rPr>
              <a:t> </a:t>
            </a:r>
            <a:r>
              <a:rPr sz="1125" spc="-66" dirty="0">
                <a:solidFill>
                  <a:srgbClr val="FFFFFF"/>
                </a:solidFill>
                <a:latin typeface="Trebuchet MS"/>
                <a:cs typeface="Trebuchet MS"/>
              </a:rPr>
              <a:t>$19,301,595</a:t>
            </a:r>
            <a:r>
              <a:rPr sz="1125" spc="-80" dirty="0">
                <a:solidFill>
                  <a:srgbClr val="FFFFFF"/>
                </a:solidFill>
                <a:latin typeface="Trebuchet MS"/>
                <a:cs typeface="Trebuchet MS"/>
              </a:rPr>
              <a:t> </a:t>
            </a:r>
            <a:r>
              <a:rPr sz="1125" spc="-61" dirty="0">
                <a:solidFill>
                  <a:srgbClr val="FFFFFF"/>
                </a:solidFill>
                <a:latin typeface="Trebuchet MS"/>
                <a:cs typeface="Trebuchet MS"/>
              </a:rPr>
              <a:t>in</a:t>
            </a:r>
            <a:r>
              <a:rPr sz="1125" spc="-80" dirty="0">
                <a:solidFill>
                  <a:srgbClr val="FFFFFF"/>
                </a:solidFill>
                <a:latin typeface="Trebuchet MS"/>
                <a:cs typeface="Trebuchet MS"/>
              </a:rPr>
              <a:t> </a:t>
            </a:r>
            <a:r>
              <a:rPr sz="1125" spc="-38" dirty="0">
                <a:solidFill>
                  <a:srgbClr val="FFFFFF"/>
                </a:solidFill>
                <a:latin typeface="Trebuchet MS"/>
                <a:cs typeface="Trebuchet MS"/>
              </a:rPr>
              <a:t>re</a:t>
            </a:r>
            <a:r>
              <a:rPr sz="1125" spc="-61" dirty="0">
                <a:solidFill>
                  <a:srgbClr val="FFFFFF"/>
                </a:solidFill>
                <a:latin typeface="Trebuchet MS"/>
                <a:cs typeface="Trebuchet MS"/>
              </a:rPr>
              <a:t>venue</a:t>
            </a:r>
            <a:r>
              <a:rPr sz="1125" spc="-80" dirty="0">
                <a:solidFill>
                  <a:srgbClr val="FFFFFF"/>
                </a:solidFill>
                <a:latin typeface="Trebuchet MS"/>
                <a:cs typeface="Trebuchet MS"/>
              </a:rPr>
              <a:t> </a:t>
            </a:r>
            <a:r>
              <a:rPr sz="1125" spc="-33" dirty="0">
                <a:solidFill>
                  <a:srgbClr val="FFFFFF"/>
                </a:solidFill>
                <a:latin typeface="Trebuchet MS"/>
                <a:cs typeface="Trebuchet MS"/>
              </a:rPr>
              <a:t>or  </a:t>
            </a:r>
            <a:r>
              <a:rPr sz="1125" spc="-42" dirty="0">
                <a:solidFill>
                  <a:srgbClr val="FFFFFF"/>
                </a:solidFill>
                <a:latin typeface="Trebuchet MS"/>
                <a:cs typeface="Trebuchet MS"/>
              </a:rPr>
              <a:t>34.62%</a:t>
            </a:r>
            <a:r>
              <a:rPr sz="1125" spc="-80" dirty="0">
                <a:solidFill>
                  <a:srgbClr val="FFFFFF"/>
                </a:solidFill>
                <a:latin typeface="Trebuchet MS"/>
                <a:cs typeface="Trebuchet MS"/>
              </a:rPr>
              <a:t> </a:t>
            </a:r>
            <a:r>
              <a:rPr sz="1125" spc="-84" dirty="0">
                <a:solidFill>
                  <a:srgbClr val="FFFFFF"/>
                </a:solidFill>
                <a:latin typeface="Trebuchet MS"/>
                <a:cs typeface="Trebuchet MS"/>
              </a:rPr>
              <a:t>of</a:t>
            </a:r>
            <a:r>
              <a:rPr sz="1125" spc="-80" dirty="0">
                <a:solidFill>
                  <a:srgbClr val="FFFFFF"/>
                </a:solidFill>
                <a:latin typeface="Trebuchet MS"/>
                <a:cs typeface="Trebuchet MS"/>
              </a:rPr>
              <a:t> </a:t>
            </a:r>
            <a:r>
              <a:rPr sz="1125" spc="-75" dirty="0">
                <a:solidFill>
                  <a:srgbClr val="FFFFFF"/>
                </a:solidFill>
                <a:latin typeface="Trebuchet MS"/>
                <a:cs typeface="Trebuchet MS"/>
              </a:rPr>
              <a:t>the</a:t>
            </a:r>
            <a:r>
              <a:rPr sz="1125" spc="-80" dirty="0">
                <a:solidFill>
                  <a:srgbClr val="FFFFFF"/>
                </a:solidFill>
                <a:latin typeface="Trebuchet MS"/>
                <a:cs typeface="Trebuchet MS"/>
              </a:rPr>
              <a:t> </a:t>
            </a:r>
            <a:r>
              <a:rPr sz="1125" spc="-75" dirty="0">
                <a:solidFill>
                  <a:srgbClr val="FFFFFF"/>
                </a:solidFill>
                <a:latin typeface="Trebuchet MS"/>
                <a:cs typeface="Trebuchet MS"/>
              </a:rPr>
              <a:t>total</a:t>
            </a:r>
            <a:r>
              <a:rPr sz="1125" spc="-80" dirty="0">
                <a:solidFill>
                  <a:srgbClr val="FFFFFF"/>
                </a:solidFill>
                <a:latin typeface="Trebuchet MS"/>
                <a:cs typeface="Trebuchet MS"/>
              </a:rPr>
              <a:t> </a:t>
            </a:r>
            <a:r>
              <a:rPr sz="1125" spc="-38" dirty="0">
                <a:solidFill>
                  <a:srgbClr val="FFFFFF"/>
                </a:solidFill>
                <a:latin typeface="Trebuchet MS"/>
                <a:cs typeface="Trebuchet MS"/>
              </a:rPr>
              <a:t>re</a:t>
            </a:r>
            <a:r>
              <a:rPr sz="1125" spc="-61" dirty="0">
                <a:solidFill>
                  <a:srgbClr val="FFFFFF"/>
                </a:solidFill>
                <a:latin typeface="Trebuchet MS"/>
                <a:cs typeface="Trebuchet MS"/>
              </a:rPr>
              <a:t>venue</a:t>
            </a:r>
            <a:r>
              <a:rPr sz="1125" spc="-80" dirty="0">
                <a:solidFill>
                  <a:srgbClr val="FFFFFF"/>
                </a:solidFill>
                <a:latin typeface="Trebuchet MS"/>
                <a:cs typeface="Trebuchet MS"/>
              </a:rPr>
              <a:t> </a:t>
            </a:r>
            <a:r>
              <a:rPr sz="1125" spc="-75" dirty="0">
                <a:solidFill>
                  <a:srgbClr val="FFFFFF"/>
                </a:solidFill>
                <a:latin typeface="Trebuchet MS"/>
                <a:cs typeface="Trebuchet MS"/>
              </a:rPr>
              <a:t>with</a:t>
            </a:r>
            <a:r>
              <a:rPr sz="1125" spc="-80" dirty="0">
                <a:solidFill>
                  <a:srgbClr val="FFFFFF"/>
                </a:solidFill>
                <a:latin typeface="Trebuchet MS"/>
                <a:cs typeface="Trebuchet MS"/>
              </a:rPr>
              <a:t> </a:t>
            </a:r>
            <a:r>
              <a:rPr sz="1125" spc="-70" dirty="0">
                <a:solidFill>
                  <a:srgbClr val="FFFFFF"/>
                </a:solidFill>
                <a:latin typeface="Trebuchet MS"/>
                <a:cs typeface="Trebuchet MS"/>
              </a:rPr>
              <a:t>a</a:t>
            </a:r>
            <a:endParaRPr sz="1125">
              <a:latin typeface="Trebuchet MS"/>
              <a:cs typeface="Trebuchet MS"/>
            </a:endParaRPr>
          </a:p>
          <a:p>
            <a:pPr marL="466725" algn="just">
              <a:lnSpc>
                <a:spcPts val="1167"/>
              </a:lnSpc>
            </a:pPr>
            <a:r>
              <a:rPr sz="1125" spc="-75" dirty="0">
                <a:solidFill>
                  <a:srgbClr val="FFFFFF"/>
                </a:solidFill>
                <a:latin typeface="Trebuchet MS"/>
                <a:cs typeface="Trebuchet MS"/>
              </a:rPr>
              <a:t>total</a:t>
            </a:r>
            <a:r>
              <a:rPr sz="1125" spc="-80" dirty="0">
                <a:solidFill>
                  <a:srgbClr val="FFFFFF"/>
                </a:solidFill>
                <a:latin typeface="Trebuchet MS"/>
                <a:cs typeface="Trebuchet MS"/>
              </a:rPr>
              <a:t> </a:t>
            </a:r>
            <a:r>
              <a:rPr sz="1125" spc="-84" dirty="0">
                <a:solidFill>
                  <a:srgbClr val="FFFFFF"/>
                </a:solidFill>
                <a:latin typeface="Trebuchet MS"/>
                <a:cs typeface="Trebuchet MS"/>
              </a:rPr>
              <a:t>of</a:t>
            </a:r>
            <a:r>
              <a:rPr sz="1125" spc="-80" dirty="0">
                <a:solidFill>
                  <a:srgbClr val="FFFFFF"/>
                </a:solidFill>
                <a:latin typeface="Trebuchet MS"/>
                <a:cs typeface="Trebuchet MS"/>
              </a:rPr>
              <a:t> </a:t>
            </a:r>
            <a:r>
              <a:rPr sz="1125" spc="-75" dirty="0">
                <a:solidFill>
                  <a:srgbClr val="FFFFFF"/>
                </a:solidFill>
                <a:latin typeface="Trebuchet MS"/>
                <a:cs typeface="Trebuchet MS"/>
              </a:rPr>
              <a:t>10,990</a:t>
            </a:r>
            <a:r>
              <a:rPr sz="1125" spc="-80" dirty="0">
                <a:solidFill>
                  <a:srgbClr val="FFFFFF"/>
                </a:solidFill>
                <a:latin typeface="Trebuchet MS"/>
                <a:cs typeface="Trebuchet MS"/>
              </a:rPr>
              <a:t> </a:t>
            </a:r>
            <a:r>
              <a:rPr sz="1125" spc="-28" dirty="0">
                <a:solidFill>
                  <a:srgbClr val="FFFFFF"/>
                </a:solidFill>
                <a:latin typeface="Trebuchet MS"/>
                <a:cs typeface="Trebuchet MS"/>
              </a:rPr>
              <a:t>orders</a:t>
            </a:r>
            <a:endParaRPr sz="1125">
              <a:latin typeface="Trebuchet MS"/>
              <a:cs typeface="Trebuchet MS"/>
            </a:endParaRPr>
          </a:p>
        </p:txBody>
      </p:sp>
      <p:sp>
        <p:nvSpPr>
          <p:cNvPr id="97" name="object 97"/>
          <p:cNvSpPr txBox="1"/>
          <p:nvPr/>
        </p:nvSpPr>
        <p:spPr>
          <a:xfrm>
            <a:off x="5914429" y="214372"/>
            <a:ext cx="439936" cy="170655"/>
          </a:xfrm>
          <a:prstGeom prst="rect">
            <a:avLst/>
          </a:prstGeom>
        </p:spPr>
        <p:txBody>
          <a:bodyPr vert="horz" wrap="square" lIns="0" tIns="11906" rIns="0" bIns="0" rtlCol="0">
            <a:spAutoFit/>
          </a:bodyPr>
          <a:lstStyle/>
          <a:p>
            <a:pPr marL="11906">
              <a:spcBef>
                <a:spcPts val="94"/>
              </a:spcBef>
            </a:pPr>
            <a:r>
              <a:rPr sz="1031" spc="-56" dirty="0">
                <a:solidFill>
                  <a:srgbClr val="FFFFFF"/>
                </a:solidFill>
                <a:latin typeface="Trebuchet MS"/>
                <a:cs typeface="Trebuchet MS"/>
              </a:rPr>
              <a:t>Countr</a:t>
            </a:r>
            <a:r>
              <a:rPr sz="1031" spc="-33" dirty="0">
                <a:solidFill>
                  <a:srgbClr val="FFFFFF"/>
                </a:solidFill>
                <a:latin typeface="Trebuchet MS"/>
                <a:cs typeface="Trebuchet MS"/>
              </a:rPr>
              <a:t>y</a:t>
            </a:r>
            <a:endParaRPr sz="1031">
              <a:latin typeface="Trebuchet MS"/>
              <a:cs typeface="Trebuchet MS"/>
            </a:endParaRPr>
          </a:p>
        </p:txBody>
      </p:sp>
      <p:sp>
        <p:nvSpPr>
          <p:cNvPr id="98" name="object 98"/>
          <p:cNvSpPr txBox="1"/>
          <p:nvPr/>
        </p:nvSpPr>
        <p:spPr>
          <a:xfrm>
            <a:off x="5975449" y="424160"/>
            <a:ext cx="1455539" cy="208655"/>
          </a:xfrm>
          <a:prstGeom prst="rect">
            <a:avLst/>
          </a:prstGeom>
          <a:solidFill>
            <a:srgbClr val="333232"/>
          </a:solidFill>
          <a:ln w="9524">
            <a:solidFill>
              <a:srgbClr val="E9E9E9"/>
            </a:solidFill>
          </a:ln>
        </p:spPr>
        <p:txBody>
          <a:bodyPr vert="horz" wrap="square" lIns="0" tIns="63698" rIns="0" bIns="0" rtlCol="0">
            <a:spAutoFit/>
          </a:bodyPr>
          <a:lstStyle/>
          <a:p>
            <a:pPr marL="48815">
              <a:spcBef>
                <a:spcPts val="502"/>
              </a:spcBef>
              <a:tabLst>
                <a:tab pos="1287066"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
        <p:nvSpPr>
          <p:cNvPr id="99" name="object 99"/>
          <p:cNvSpPr txBox="1"/>
          <p:nvPr/>
        </p:nvSpPr>
        <p:spPr>
          <a:xfrm>
            <a:off x="9209484" y="214372"/>
            <a:ext cx="310753" cy="170655"/>
          </a:xfrm>
          <a:prstGeom prst="rect">
            <a:avLst/>
          </a:prstGeom>
        </p:spPr>
        <p:txBody>
          <a:bodyPr vert="horz" wrap="square" lIns="0" tIns="11906" rIns="0" bIns="0" rtlCol="0">
            <a:spAutoFit/>
          </a:bodyPr>
          <a:lstStyle/>
          <a:p>
            <a:pPr marL="11906">
              <a:spcBef>
                <a:spcPts val="94"/>
              </a:spcBef>
            </a:pPr>
            <a:r>
              <a:rPr sz="1031" spc="52" dirty="0">
                <a:solidFill>
                  <a:srgbClr val="FFFFFF"/>
                </a:solidFill>
                <a:latin typeface="Trebuchet MS"/>
                <a:cs typeface="Trebuchet MS"/>
              </a:rPr>
              <a:t>S</a:t>
            </a:r>
            <a:r>
              <a:rPr sz="1031" spc="-56" dirty="0">
                <a:solidFill>
                  <a:srgbClr val="FFFFFF"/>
                </a:solidFill>
                <a:latin typeface="Trebuchet MS"/>
                <a:cs typeface="Trebuchet MS"/>
              </a:rPr>
              <a:t>tor</a:t>
            </a:r>
            <a:r>
              <a:rPr sz="1031" spc="-61" dirty="0">
                <a:solidFill>
                  <a:srgbClr val="FFFFFF"/>
                </a:solidFill>
                <a:latin typeface="Trebuchet MS"/>
                <a:cs typeface="Trebuchet MS"/>
              </a:rPr>
              <a:t>e</a:t>
            </a:r>
            <a:endParaRPr sz="1031">
              <a:latin typeface="Trebuchet MS"/>
              <a:cs typeface="Trebuchet MS"/>
            </a:endParaRPr>
          </a:p>
        </p:txBody>
      </p:sp>
      <p:sp>
        <p:nvSpPr>
          <p:cNvPr id="100" name="object 100"/>
          <p:cNvSpPr txBox="1"/>
          <p:nvPr/>
        </p:nvSpPr>
        <p:spPr>
          <a:xfrm>
            <a:off x="9270502" y="424160"/>
            <a:ext cx="1464469" cy="208655"/>
          </a:xfrm>
          <a:prstGeom prst="rect">
            <a:avLst/>
          </a:prstGeom>
          <a:solidFill>
            <a:srgbClr val="333232"/>
          </a:solidFill>
          <a:ln w="9524">
            <a:solidFill>
              <a:srgbClr val="E9E9E9"/>
            </a:solidFill>
          </a:ln>
        </p:spPr>
        <p:txBody>
          <a:bodyPr vert="horz" wrap="square" lIns="0" tIns="63698" rIns="0" bIns="0" rtlCol="0">
            <a:spAutoFit/>
          </a:bodyPr>
          <a:lstStyle/>
          <a:p>
            <a:pPr marL="48815">
              <a:spcBef>
                <a:spcPts val="502"/>
              </a:spcBef>
              <a:tabLst>
                <a:tab pos="1295995"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
        <p:nvSpPr>
          <p:cNvPr id="101" name="object 101"/>
          <p:cNvSpPr txBox="1"/>
          <p:nvPr/>
        </p:nvSpPr>
        <p:spPr>
          <a:xfrm>
            <a:off x="7557492" y="214372"/>
            <a:ext cx="298847" cy="170655"/>
          </a:xfrm>
          <a:prstGeom prst="rect">
            <a:avLst/>
          </a:prstGeom>
        </p:spPr>
        <p:txBody>
          <a:bodyPr vert="horz" wrap="square" lIns="0" tIns="11906" rIns="0" bIns="0" rtlCol="0">
            <a:spAutoFit/>
          </a:bodyPr>
          <a:lstStyle/>
          <a:p>
            <a:pPr marL="11906">
              <a:spcBef>
                <a:spcPts val="94"/>
              </a:spcBef>
            </a:pPr>
            <a:r>
              <a:rPr sz="1031" spc="52" dirty="0">
                <a:solidFill>
                  <a:srgbClr val="FFFFFF"/>
                </a:solidFill>
                <a:latin typeface="Trebuchet MS"/>
                <a:cs typeface="Trebuchet MS"/>
              </a:rPr>
              <a:t>S</a:t>
            </a:r>
            <a:r>
              <a:rPr sz="1031" spc="-80" dirty="0">
                <a:solidFill>
                  <a:srgbClr val="FFFFFF"/>
                </a:solidFill>
                <a:latin typeface="Trebuchet MS"/>
                <a:cs typeface="Trebuchet MS"/>
              </a:rPr>
              <a:t>tate</a:t>
            </a:r>
            <a:endParaRPr sz="1031">
              <a:latin typeface="Trebuchet MS"/>
              <a:cs typeface="Trebuchet MS"/>
            </a:endParaRPr>
          </a:p>
        </p:txBody>
      </p:sp>
      <p:sp>
        <p:nvSpPr>
          <p:cNvPr id="102" name="object 102"/>
          <p:cNvSpPr txBox="1"/>
          <p:nvPr/>
        </p:nvSpPr>
        <p:spPr>
          <a:xfrm>
            <a:off x="7618511" y="424160"/>
            <a:ext cx="1464469" cy="208655"/>
          </a:xfrm>
          <a:prstGeom prst="rect">
            <a:avLst/>
          </a:prstGeom>
          <a:solidFill>
            <a:srgbClr val="333232"/>
          </a:solidFill>
          <a:ln w="9524">
            <a:solidFill>
              <a:srgbClr val="E9E9E9"/>
            </a:solidFill>
          </a:ln>
        </p:spPr>
        <p:txBody>
          <a:bodyPr vert="horz" wrap="square" lIns="0" tIns="63698" rIns="0" bIns="0" rtlCol="0">
            <a:spAutoFit/>
          </a:bodyPr>
          <a:lstStyle/>
          <a:p>
            <a:pPr marL="48815">
              <a:spcBef>
                <a:spcPts val="502"/>
              </a:spcBef>
              <a:tabLst>
                <a:tab pos="1295995"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272725"/>
        </a:solidFill>
        <a:effectLst/>
      </p:bgPr>
    </p:bg>
    <p:spTree>
      <p:nvGrpSpPr>
        <p:cNvPr id="1" name=""/>
        <p:cNvGrpSpPr/>
        <p:nvPr/>
      </p:nvGrpSpPr>
      <p:grpSpPr>
        <a:xfrm>
          <a:off x="0" y="0"/>
          <a:ext cx="0" cy="0"/>
          <a:chOff x="0" y="0"/>
          <a:chExt cx="0" cy="0"/>
        </a:xfrm>
      </p:grpSpPr>
      <p:sp>
        <p:nvSpPr>
          <p:cNvPr id="2" name="object 2"/>
          <p:cNvSpPr txBox="1"/>
          <p:nvPr/>
        </p:nvSpPr>
        <p:spPr>
          <a:xfrm>
            <a:off x="5680770" y="295132"/>
            <a:ext cx="830461" cy="138323"/>
          </a:xfrm>
          <a:prstGeom prst="rect">
            <a:avLst/>
          </a:prstGeom>
        </p:spPr>
        <p:txBody>
          <a:bodyPr vert="horz" wrap="square" lIns="0" tIns="8334" rIns="0" bIns="0" rtlCol="0">
            <a:spAutoFit/>
          </a:bodyPr>
          <a:lstStyle/>
          <a:p>
            <a:pPr>
              <a:spcBef>
                <a:spcPts val="66"/>
              </a:spcBef>
            </a:pPr>
            <a:r>
              <a:rPr sz="844" spc="-9" dirty="0">
                <a:solidFill>
                  <a:srgbClr val="FFFFFF"/>
                </a:solidFill>
                <a:latin typeface="Segoe UI"/>
                <a:cs typeface="Segoe UI"/>
              </a:rPr>
              <a:t>Power</a:t>
            </a:r>
            <a:r>
              <a:rPr sz="844" spc="-42" dirty="0">
                <a:solidFill>
                  <a:srgbClr val="FFFFFF"/>
                </a:solidFill>
                <a:latin typeface="Segoe UI"/>
                <a:cs typeface="Segoe UI"/>
              </a:rPr>
              <a:t> </a:t>
            </a:r>
            <a:r>
              <a:rPr sz="844" dirty="0">
                <a:solidFill>
                  <a:srgbClr val="FFFFFF"/>
                </a:solidFill>
                <a:latin typeface="Segoe UI"/>
                <a:cs typeface="Segoe UI"/>
              </a:rPr>
              <a:t>BI</a:t>
            </a:r>
            <a:r>
              <a:rPr sz="844" spc="-38" dirty="0">
                <a:solidFill>
                  <a:srgbClr val="FFFFFF"/>
                </a:solidFill>
                <a:latin typeface="Segoe UI"/>
                <a:cs typeface="Segoe UI"/>
              </a:rPr>
              <a:t> </a:t>
            </a:r>
            <a:r>
              <a:rPr sz="844" dirty="0">
                <a:solidFill>
                  <a:srgbClr val="FFFFFF"/>
                </a:solidFill>
                <a:latin typeface="Segoe UI"/>
                <a:cs typeface="Segoe UI"/>
              </a:rPr>
              <a:t>Desktop</a:t>
            </a:r>
            <a:endParaRPr sz="844">
              <a:latin typeface="Segoe UI"/>
              <a:cs typeface="Segoe UI"/>
            </a:endParaRPr>
          </a:p>
        </p:txBody>
      </p:sp>
      <p:pic>
        <p:nvPicPr>
          <p:cNvPr id="3" name="object 3"/>
          <p:cNvPicPr/>
          <p:nvPr/>
        </p:nvPicPr>
        <p:blipFill>
          <a:blip r:embed="rId2" cstate="print"/>
          <a:stretch>
            <a:fillRect/>
          </a:stretch>
        </p:blipFill>
        <p:spPr>
          <a:xfrm>
            <a:off x="381001" y="214313"/>
            <a:ext cx="11429999" cy="6429374"/>
          </a:xfrm>
          <a:prstGeom prst="rect">
            <a:avLst/>
          </a:prstGeom>
        </p:spPr>
      </p:pic>
      <p:sp>
        <p:nvSpPr>
          <p:cNvPr id="4" name="object 4"/>
          <p:cNvSpPr txBox="1"/>
          <p:nvPr/>
        </p:nvSpPr>
        <p:spPr>
          <a:xfrm>
            <a:off x="2010668" y="3326309"/>
            <a:ext cx="526852" cy="208655"/>
          </a:xfrm>
          <a:prstGeom prst="rect">
            <a:avLst/>
          </a:prstGeom>
          <a:solidFill>
            <a:srgbClr val="04D0CA"/>
          </a:solidFill>
          <a:ln w="9524">
            <a:solidFill>
              <a:srgbClr val="E9E9E9"/>
            </a:solidFill>
          </a:ln>
        </p:spPr>
        <p:txBody>
          <a:bodyPr vert="horz" wrap="square" lIns="0" tIns="63698" rIns="0" bIns="0" rtlCol="0">
            <a:spAutoFit/>
          </a:bodyPr>
          <a:lstStyle/>
          <a:p>
            <a:pPr marL="48815">
              <a:spcBef>
                <a:spcPts val="502"/>
              </a:spcBef>
              <a:tabLst>
                <a:tab pos="358378" algn="l"/>
              </a:tabLst>
            </a:pPr>
            <a:r>
              <a:rPr sz="1406" baseline="2777" dirty="0">
                <a:solidFill>
                  <a:srgbClr val="FFFFFF"/>
                </a:solidFill>
                <a:latin typeface="Segoe UI"/>
                <a:cs typeface="Segoe UI"/>
              </a:rPr>
              <a:t>5	</a:t>
            </a:r>
            <a:r>
              <a:rPr sz="938" spc="-215" dirty="0">
                <a:solidFill>
                  <a:srgbClr val="FFFFFF"/>
                </a:solidFill>
                <a:latin typeface="Segoe UI Symbol"/>
                <a:cs typeface="Segoe UI Symbol"/>
              </a:rPr>
              <a:t></a:t>
            </a:r>
            <a:endParaRPr sz="938">
              <a:latin typeface="Segoe UI Symbol"/>
              <a:cs typeface="Segoe UI Symbol"/>
            </a:endParaRPr>
          </a:p>
        </p:txBody>
      </p:sp>
      <p:sp>
        <p:nvSpPr>
          <p:cNvPr id="5" name="object 5"/>
          <p:cNvSpPr txBox="1"/>
          <p:nvPr/>
        </p:nvSpPr>
        <p:spPr>
          <a:xfrm>
            <a:off x="1095375" y="1893153"/>
            <a:ext cx="1845469" cy="170655"/>
          </a:xfrm>
          <a:prstGeom prst="rect">
            <a:avLst/>
          </a:prstGeom>
        </p:spPr>
        <p:txBody>
          <a:bodyPr vert="horz" wrap="square" lIns="0" tIns="11906" rIns="0" bIns="0" rtlCol="0">
            <a:spAutoFit/>
          </a:bodyPr>
          <a:lstStyle/>
          <a:p>
            <a:pPr marL="35719">
              <a:spcBef>
                <a:spcPts val="94"/>
              </a:spcBef>
            </a:pPr>
            <a:r>
              <a:rPr sz="1031" b="1" spc="-9" dirty="0">
                <a:solidFill>
                  <a:srgbClr val="FFFFFF"/>
                </a:solidFill>
                <a:latin typeface="Segoe UI"/>
                <a:cs typeface="Segoe UI"/>
              </a:rPr>
              <a:t>Avg.</a:t>
            </a:r>
            <a:r>
              <a:rPr sz="1031" b="1" spc="-23" dirty="0">
                <a:solidFill>
                  <a:srgbClr val="FFFFFF"/>
                </a:solidFill>
                <a:latin typeface="Segoe UI"/>
                <a:cs typeface="Segoe UI"/>
              </a:rPr>
              <a:t> </a:t>
            </a:r>
            <a:r>
              <a:rPr sz="1031" b="1" spc="-9" dirty="0">
                <a:solidFill>
                  <a:srgbClr val="FFFFFF"/>
                </a:solidFill>
                <a:latin typeface="Segoe UI"/>
                <a:cs typeface="Segoe UI"/>
              </a:rPr>
              <a:t>Store</a:t>
            </a:r>
            <a:r>
              <a:rPr sz="1031" b="1" spc="-14" dirty="0">
                <a:solidFill>
                  <a:srgbClr val="FFFFFF"/>
                </a:solidFill>
                <a:latin typeface="Segoe UI"/>
                <a:cs typeface="Segoe UI"/>
              </a:rPr>
              <a:t> </a:t>
            </a:r>
            <a:r>
              <a:rPr sz="1031" spc="-5" dirty="0">
                <a:solidFill>
                  <a:srgbClr val="FFFFFF"/>
                </a:solidFill>
                <a:latin typeface="Segoe UI"/>
                <a:cs typeface="Segoe UI"/>
              </a:rPr>
              <a:t>Revenue</a:t>
            </a:r>
            <a:r>
              <a:rPr sz="1031" spc="-14" dirty="0">
                <a:solidFill>
                  <a:srgbClr val="FFFFFF"/>
                </a:solidFill>
                <a:latin typeface="Segoe UI"/>
                <a:cs typeface="Segoe UI"/>
              </a:rPr>
              <a:t> </a:t>
            </a:r>
            <a:r>
              <a:rPr sz="1031" b="1" dirty="0">
                <a:solidFill>
                  <a:srgbClr val="FFFFFF"/>
                </a:solidFill>
                <a:latin typeface="Segoe UI"/>
                <a:cs typeface="Segoe UI"/>
              </a:rPr>
              <a:t>$</a:t>
            </a:r>
            <a:r>
              <a:rPr sz="1031" b="1" spc="38" dirty="0">
                <a:solidFill>
                  <a:srgbClr val="FFFFFF"/>
                </a:solidFill>
                <a:latin typeface="Segoe UI"/>
                <a:cs typeface="Segoe UI"/>
              </a:rPr>
              <a:t> </a:t>
            </a:r>
            <a:r>
              <a:rPr sz="1195" spc="161" baseline="9803" dirty="0">
                <a:solidFill>
                  <a:srgbClr val="FFFFFF"/>
                </a:solidFill>
                <a:latin typeface="Trebuchet MS"/>
                <a:cs typeface="Trebuchet MS"/>
              </a:rPr>
              <a:t>832.17K</a:t>
            </a:r>
            <a:endParaRPr sz="1195" baseline="9803">
              <a:latin typeface="Trebuchet MS"/>
              <a:cs typeface="Trebuchet MS"/>
            </a:endParaRPr>
          </a:p>
        </p:txBody>
      </p:sp>
      <p:sp>
        <p:nvSpPr>
          <p:cNvPr id="6" name="object 6"/>
          <p:cNvSpPr txBox="1"/>
          <p:nvPr/>
        </p:nvSpPr>
        <p:spPr>
          <a:xfrm>
            <a:off x="1175742" y="1092428"/>
            <a:ext cx="1410891" cy="156357"/>
          </a:xfrm>
          <a:prstGeom prst="rect">
            <a:avLst/>
          </a:prstGeom>
        </p:spPr>
        <p:txBody>
          <a:bodyPr vert="horz" wrap="square" lIns="0" tIns="11906" rIns="0" bIns="0" rtlCol="0">
            <a:spAutoFit/>
          </a:bodyPr>
          <a:lstStyle/>
          <a:p>
            <a:pPr marL="35719">
              <a:spcBef>
                <a:spcPts val="94"/>
              </a:spcBef>
            </a:pPr>
            <a:r>
              <a:rPr sz="938" b="1" spc="-19" dirty="0">
                <a:solidFill>
                  <a:srgbClr val="FFFFFF"/>
                </a:solidFill>
                <a:latin typeface="Segoe UI"/>
                <a:cs typeface="Segoe UI"/>
              </a:rPr>
              <a:t>Total </a:t>
            </a:r>
            <a:r>
              <a:rPr sz="938" b="1" dirty="0">
                <a:solidFill>
                  <a:srgbClr val="FFFFFF"/>
                </a:solidFill>
                <a:latin typeface="Segoe UI"/>
                <a:cs typeface="Segoe UI"/>
              </a:rPr>
              <a:t>Number</a:t>
            </a:r>
            <a:r>
              <a:rPr sz="938" b="1" spc="-9" dirty="0">
                <a:solidFill>
                  <a:srgbClr val="FFFFFF"/>
                </a:solidFill>
                <a:latin typeface="Segoe UI"/>
                <a:cs typeface="Segoe UI"/>
              </a:rPr>
              <a:t> </a:t>
            </a:r>
            <a:r>
              <a:rPr sz="938" spc="-9" dirty="0">
                <a:solidFill>
                  <a:srgbClr val="FFFFFF"/>
                </a:solidFill>
                <a:latin typeface="Segoe UI"/>
                <a:cs typeface="Segoe UI"/>
              </a:rPr>
              <a:t>Stores</a:t>
            </a:r>
            <a:r>
              <a:rPr sz="938" spc="206" dirty="0">
                <a:solidFill>
                  <a:srgbClr val="FFFFFF"/>
                </a:solidFill>
                <a:latin typeface="Segoe UI"/>
                <a:cs typeface="Segoe UI"/>
              </a:rPr>
              <a:t> </a:t>
            </a:r>
            <a:r>
              <a:rPr sz="1266" spc="225" baseline="-15432" dirty="0">
                <a:solidFill>
                  <a:srgbClr val="FFFFFF"/>
                </a:solidFill>
                <a:latin typeface="Trebuchet MS"/>
                <a:cs typeface="Trebuchet MS"/>
              </a:rPr>
              <a:t>67</a:t>
            </a:r>
            <a:endParaRPr sz="1266" baseline="-15432">
              <a:latin typeface="Trebuchet MS"/>
              <a:cs typeface="Trebuchet MS"/>
            </a:endParaRPr>
          </a:p>
        </p:txBody>
      </p:sp>
      <p:sp>
        <p:nvSpPr>
          <p:cNvPr id="7" name="object 7"/>
          <p:cNvSpPr txBox="1"/>
          <p:nvPr/>
        </p:nvSpPr>
        <p:spPr>
          <a:xfrm>
            <a:off x="6877347" y="3308449"/>
            <a:ext cx="526852" cy="208655"/>
          </a:xfrm>
          <a:prstGeom prst="rect">
            <a:avLst/>
          </a:prstGeom>
          <a:solidFill>
            <a:srgbClr val="04D0CA"/>
          </a:solidFill>
          <a:ln w="9524">
            <a:solidFill>
              <a:srgbClr val="E9E9E9"/>
            </a:solidFill>
          </a:ln>
        </p:spPr>
        <p:txBody>
          <a:bodyPr vert="horz" wrap="square" lIns="0" tIns="63698" rIns="0" bIns="0" rtlCol="0">
            <a:spAutoFit/>
          </a:bodyPr>
          <a:lstStyle/>
          <a:p>
            <a:pPr marL="48815">
              <a:spcBef>
                <a:spcPts val="502"/>
              </a:spcBef>
              <a:tabLst>
                <a:tab pos="358378" algn="l"/>
              </a:tabLst>
            </a:pPr>
            <a:r>
              <a:rPr sz="1406" baseline="2777" dirty="0">
                <a:solidFill>
                  <a:srgbClr val="FFFFFF"/>
                </a:solidFill>
                <a:latin typeface="Segoe UI"/>
                <a:cs typeface="Segoe UI"/>
              </a:rPr>
              <a:t>5	</a:t>
            </a:r>
            <a:r>
              <a:rPr sz="938" spc="-215" dirty="0">
                <a:solidFill>
                  <a:srgbClr val="FFFFFF"/>
                </a:solidFill>
                <a:latin typeface="Segoe UI Symbol"/>
                <a:cs typeface="Segoe UI Symbol"/>
              </a:rPr>
              <a:t></a:t>
            </a:r>
            <a:endParaRPr sz="938">
              <a:latin typeface="Segoe UI Symbol"/>
              <a:cs typeface="Segoe UI Symbol"/>
            </a:endParaRPr>
          </a:p>
        </p:txBody>
      </p:sp>
      <p:sp>
        <p:nvSpPr>
          <p:cNvPr id="8" name="object 8"/>
          <p:cNvSpPr txBox="1"/>
          <p:nvPr/>
        </p:nvSpPr>
        <p:spPr>
          <a:xfrm>
            <a:off x="8896945" y="259020"/>
            <a:ext cx="373856" cy="214065"/>
          </a:xfrm>
          <a:prstGeom prst="rect">
            <a:avLst/>
          </a:prstGeom>
        </p:spPr>
        <p:txBody>
          <a:bodyPr vert="horz" wrap="square" lIns="0" tIns="11906" rIns="0" bIns="0" rtlCol="0">
            <a:spAutoFit/>
          </a:bodyPr>
          <a:lstStyle/>
          <a:p>
            <a:pPr marL="11906">
              <a:spcBef>
                <a:spcPts val="94"/>
              </a:spcBef>
            </a:pPr>
            <a:r>
              <a:rPr sz="1313" spc="-33" dirty="0">
                <a:solidFill>
                  <a:srgbClr val="FFFFFF"/>
                </a:solidFill>
                <a:latin typeface="Tahoma"/>
                <a:cs typeface="Tahoma"/>
              </a:rPr>
              <a:t>S</a:t>
            </a:r>
            <a:r>
              <a:rPr sz="1313" spc="-61" dirty="0">
                <a:solidFill>
                  <a:srgbClr val="FFFFFF"/>
                </a:solidFill>
                <a:latin typeface="Tahoma"/>
                <a:cs typeface="Tahoma"/>
              </a:rPr>
              <a:t>ta</a:t>
            </a:r>
            <a:r>
              <a:rPr sz="1313" spc="-47" dirty="0">
                <a:solidFill>
                  <a:srgbClr val="FFFFFF"/>
                </a:solidFill>
                <a:latin typeface="Tahoma"/>
                <a:cs typeface="Tahoma"/>
              </a:rPr>
              <a:t>te</a:t>
            </a:r>
            <a:endParaRPr sz="1313">
              <a:latin typeface="Tahoma"/>
              <a:cs typeface="Tahoma"/>
            </a:endParaRPr>
          </a:p>
        </p:txBody>
      </p:sp>
      <p:sp>
        <p:nvSpPr>
          <p:cNvPr id="9" name="object 9"/>
          <p:cNvSpPr txBox="1"/>
          <p:nvPr/>
        </p:nvSpPr>
        <p:spPr>
          <a:xfrm>
            <a:off x="8957963" y="513457"/>
            <a:ext cx="1803797" cy="208655"/>
          </a:xfrm>
          <a:prstGeom prst="rect">
            <a:avLst/>
          </a:prstGeom>
          <a:solidFill>
            <a:srgbClr val="333232"/>
          </a:solidFill>
          <a:ln w="9524">
            <a:solidFill>
              <a:srgbClr val="E9E9E9"/>
            </a:solidFill>
          </a:ln>
        </p:spPr>
        <p:txBody>
          <a:bodyPr vert="horz" wrap="square" lIns="0" tIns="63698" rIns="0" bIns="0" rtlCol="0">
            <a:spAutoFit/>
          </a:bodyPr>
          <a:lstStyle/>
          <a:p>
            <a:pPr marL="48815">
              <a:spcBef>
                <a:spcPts val="502"/>
              </a:spcBef>
              <a:tabLst>
                <a:tab pos="1635323"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
        <p:nvSpPr>
          <p:cNvPr id="10" name="object 10"/>
          <p:cNvSpPr txBox="1"/>
          <p:nvPr/>
        </p:nvSpPr>
        <p:spPr>
          <a:xfrm>
            <a:off x="6914555" y="250091"/>
            <a:ext cx="553641" cy="214065"/>
          </a:xfrm>
          <a:prstGeom prst="rect">
            <a:avLst/>
          </a:prstGeom>
        </p:spPr>
        <p:txBody>
          <a:bodyPr vert="horz" wrap="square" lIns="0" tIns="11906" rIns="0" bIns="0" rtlCol="0">
            <a:spAutoFit/>
          </a:bodyPr>
          <a:lstStyle/>
          <a:p>
            <a:pPr marL="11906">
              <a:spcBef>
                <a:spcPts val="94"/>
              </a:spcBef>
            </a:pPr>
            <a:r>
              <a:rPr sz="1313" spc="-75" dirty="0">
                <a:solidFill>
                  <a:srgbClr val="FFFFFF"/>
                </a:solidFill>
                <a:latin typeface="Tahoma"/>
                <a:cs typeface="Tahoma"/>
              </a:rPr>
              <a:t>Cou</a:t>
            </a:r>
            <a:r>
              <a:rPr sz="1313" spc="-33" dirty="0">
                <a:solidFill>
                  <a:srgbClr val="FFFFFF"/>
                </a:solidFill>
                <a:latin typeface="Tahoma"/>
                <a:cs typeface="Tahoma"/>
              </a:rPr>
              <a:t>ntr</a:t>
            </a:r>
            <a:r>
              <a:rPr sz="1313" spc="-47" dirty="0">
                <a:solidFill>
                  <a:srgbClr val="FFFFFF"/>
                </a:solidFill>
                <a:latin typeface="Tahoma"/>
                <a:cs typeface="Tahoma"/>
              </a:rPr>
              <a:t>y</a:t>
            </a:r>
            <a:endParaRPr sz="1313">
              <a:latin typeface="Tahoma"/>
              <a:cs typeface="Tahoma"/>
            </a:endParaRPr>
          </a:p>
        </p:txBody>
      </p:sp>
      <p:sp>
        <p:nvSpPr>
          <p:cNvPr id="11" name="object 11"/>
          <p:cNvSpPr txBox="1"/>
          <p:nvPr/>
        </p:nvSpPr>
        <p:spPr>
          <a:xfrm>
            <a:off x="6975574" y="504527"/>
            <a:ext cx="1785938" cy="208655"/>
          </a:xfrm>
          <a:prstGeom prst="rect">
            <a:avLst/>
          </a:prstGeom>
          <a:solidFill>
            <a:srgbClr val="333232"/>
          </a:solidFill>
          <a:ln w="9524">
            <a:solidFill>
              <a:srgbClr val="E9E9E9"/>
            </a:solidFill>
          </a:ln>
        </p:spPr>
        <p:txBody>
          <a:bodyPr vert="horz" wrap="square" lIns="0" tIns="63698" rIns="0" bIns="0" rtlCol="0">
            <a:spAutoFit/>
          </a:bodyPr>
          <a:lstStyle/>
          <a:p>
            <a:pPr marL="48815">
              <a:spcBef>
                <a:spcPts val="502"/>
              </a:spcBef>
              <a:tabLst>
                <a:tab pos="1617464" algn="l"/>
              </a:tabLst>
            </a:pPr>
            <a:r>
              <a:rPr sz="1406" baseline="2777" dirty="0">
                <a:solidFill>
                  <a:srgbClr val="FFFFFF"/>
                </a:solidFill>
                <a:latin typeface="Segoe UI"/>
                <a:cs typeface="Segoe UI"/>
              </a:rPr>
              <a:t>All	</a:t>
            </a:r>
            <a:r>
              <a:rPr sz="938" spc="-215" dirty="0">
                <a:solidFill>
                  <a:srgbClr val="FFFFFF"/>
                </a:solidFill>
                <a:latin typeface="Segoe UI Symbol"/>
                <a:cs typeface="Segoe UI Symbol"/>
              </a:rPr>
              <a:t></a:t>
            </a:r>
            <a:endParaRPr sz="938">
              <a:latin typeface="Segoe UI Symbol"/>
              <a:cs typeface="Segoe UI Symbol"/>
            </a:endParaRPr>
          </a:p>
        </p:txBody>
      </p:sp>
      <p:sp>
        <p:nvSpPr>
          <p:cNvPr id="12" name="object 12"/>
          <p:cNvSpPr txBox="1">
            <a:spLocks noGrp="1"/>
          </p:cNvSpPr>
          <p:nvPr>
            <p:ph type="title"/>
          </p:nvPr>
        </p:nvSpPr>
        <p:spPr>
          <a:xfrm>
            <a:off x="1249365" y="409696"/>
            <a:ext cx="3290887" cy="258244"/>
          </a:xfrm>
          <a:prstGeom prst="rect">
            <a:avLst/>
          </a:prstGeom>
        </p:spPr>
        <p:txBody>
          <a:bodyPr vert="horz" wrap="square" lIns="0" tIns="11906" rIns="0" bIns="0" rtlCol="0" anchor="ctr">
            <a:spAutoFit/>
          </a:bodyPr>
          <a:lstStyle/>
          <a:p>
            <a:pPr marL="11906">
              <a:lnSpc>
                <a:spcPct val="100000"/>
              </a:lnSpc>
              <a:spcBef>
                <a:spcPts val="94"/>
              </a:spcBef>
            </a:pPr>
            <a:r>
              <a:rPr sz="1600" b="1" i="1" spc="-19" dirty="0">
                <a:solidFill>
                  <a:srgbClr val="04D0CA"/>
                </a:solidFill>
                <a:latin typeface="Segoe UI"/>
                <a:cs typeface="Segoe UI"/>
              </a:rPr>
              <a:t>Stores</a:t>
            </a:r>
            <a:r>
              <a:rPr sz="1600" b="1" i="1" spc="-28" dirty="0">
                <a:solidFill>
                  <a:srgbClr val="04D0CA"/>
                </a:solidFill>
                <a:latin typeface="Segoe UI"/>
                <a:cs typeface="Segoe UI"/>
              </a:rPr>
              <a:t> </a:t>
            </a:r>
            <a:r>
              <a:rPr sz="1600" spc="-9" dirty="0"/>
              <a:t>Performance</a:t>
            </a:r>
            <a:r>
              <a:rPr sz="1600" spc="-28" dirty="0"/>
              <a:t> </a:t>
            </a:r>
            <a:r>
              <a:rPr sz="1600" dirty="0"/>
              <a:t>Dashboard</a:t>
            </a:r>
          </a:p>
        </p:txBody>
      </p:sp>
      <p:sp>
        <p:nvSpPr>
          <p:cNvPr id="13" name="object 13"/>
          <p:cNvSpPr txBox="1"/>
          <p:nvPr/>
        </p:nvSpPr>
        <p:spPr>
          <a:xfrm>
            <a:off x="763673" y="3882339"/>
            <a:ext cx="147638" cy="923250"/>
          </a:xfrm>
          <a:prstGeom prst="rect">
            <a:avLst/>
          </a:prstGeom>
        </p:spPr>
        <p:txBody>
          <a:bodyPr vert="horz" wrap="square" lIns="0" tIns="67866" rIns="0" bIns="0" rtlCol="0">
            <a:spAutoFit/>
          </a:bodyPr>
          <a:lstStyle/>
          <a:p>
            <a:pPr marL="11906">
              <a:spcBef>
                <a:spcPts val="534"/>
              </a:spcBef>
            </a:pPr>
            <a:r>
              <a:rPr sz="844" b="1" dirty="0">
                <a:solidFill>
                  <a:srgbClr val="FFFFFF"/>
                </a:solidFill>
                <a:latin typeface="Segoe UI"/>
                <a:cs typeface="Segoe UI"/>
              </a:rPr>
              <a:t>55</a:t>
            </a:r>
            <a:endParaRPr sz="844">
              <a:latin typeface="Segoe UI"/>
              <a:cs typeface="Segoe UI"/>
            </a:endParaRPr>
          </a:p>
          <a:p>
            <a:pPr marL="11906">
              <a:spcBef>
                <a:spcPts val="445"/>
              </a:spcBef>
            </a:pPr>
            <a:r>
              <a:rPr sz="844" b="1" dirty="0">
                <a:solidFill>
                  <a:srgbClr val="FFFFFF"/>
                </a:solidFill>
                <a:latin typeface="Segoe UI"/>
                <a:cs typeface="Segoe UI"/>
              </a:rPr>
              <a:t>50</a:t>
            </a:r>
            <a:endParaRPr sz="844">
              <a:latin typeface="Segoe UI"/>
              <a:cs typeface="Segoe UI"/>
            </a:endParaRPr>
          </a:p>
          <a:p>
            <a:pPr marL="11906">
              <a:spcBef>
                <a:spcPts val="445"/>
              </a:spcBef>
            </a:pPr>
            <a:r>
              <a:rPr sz="844" b="1" dirty="0">
                <a:solidFill>
                  <a:srgbClr val="FFFFFF"/>
                </a:solidFill>
                <a:latin typeface="Segoe UI"/>
                <a:cs typeface="Segoe UI"/>
              </a:rPr>
              <a:t>54</a:t>
            </a:r>
            <a:endParaRPr sz="844">
              <a:latin typeface="Segoe UI"/>
              <a:cs typeface="Segoe UI"/>
            </a:endParaRPr>
          </a:p>
          <a:p>
            <a:pPr marL="73223">
              <a:spcBef>
                <a:spcPts val="445"/>
              </a:spcBef>
            </a:pPr>
            <a:r>
              <a:rPr sz="844" b="1" dirty="0">
                <a:solidFill>
                  <a:srgbClr val="FFFFFF"/>
                </a:solidFill>
                <a:latin typeface="Segoe UI"/>
                <a:cs typeface="Segoe UI"/>
              </a:rPr>
              <a:t>9</a:t>
            </a:r>
            <a:endParaRPr sz="844">
              <a:latin typeface="Segoe UI"/>
              <a:cs typeface="Segoe UI"/>
            </a:endParaRPr>
          </a:p>
          <a:p>
            <a:pPr marL="11906">
              <a:spcBef>
                <a:spcPts val="441"/>
              </a:spcBef>
            </a:pPr>
            <a:r>
              <a:rPr sz="844" b="1" dirty="0">
                <a:solidFill>
                  <a:srgbClr val="FFFFFF"/>
                </a:solidFill>
                <a:latin typeface="Segoe UI"/>
                <a:cs typeface="Segoe UI"/>
              </a:rPr>
              <a:t>57</a:t>
            </a:r>
            <a:endParaRPr sz="844">
              <a:latin typeface="Segoe UI"/>
              <a:cs typeface="Segoe UI"/>
            </a:endParaRPr>
          </a:p>
        </p:txBody>
      </p:sp>
      <p:sp>
        <p:nvSpPr>
          <p:cNvPr id="14" name="object 14"/>
          <p:cNvSpPr/>
          <p:nvPr/>
        </p:nvSpPr>
        <p:spPr>
          <a:xfrm>
            <a:off x="979290" y="4134444"/>
            <a:ext cx="1040011" cy="142875"/>
          </a:xfrm>
          <a:custGeom>
            <a:avLst/>
            <a:gdLst/>
            <a:ahLst/>
            <a:cxnLst/>
            <a:rect l="l" t="t" r="r" b="b"/>
            <a:pathLst>
              <a:path w="1109345" h="152400">
                <a:moveTo>
                  <a:pt x="1109292" y="152399"/>
                </a:moveTo>
                <a:lnTo>
                  <a:pt x="0" y="152399"/>
                </a:lnTo>
                <a:lnTo>
                  <a:pt x="0" y="0"/>
                </a:lnTo>
                <a:lnTo>
                  <a:pt x="1109292" y="0"/>
                </a:lnTo>
                <a:lnTo>
                  <a:pt x="1109292" y="152399"/>
                </a:lnTo>
                <a:close/>
              </a:path>
            </a:pathLst>
          </a:custGeom>
          <a:solidFill>
            <a:srgbClr val="36CFCB"/>
          </a:solidFill>
        </p:spPr>
        <p:txBody>
          <a:bodyPr wrap="square" lIns="0" tIns="0" rIns="0" bIns="0" rtlCol="0"/>
          <a:lstStyle/>
          <a:p>
            <a:endParaRPr sz="1688"/>
          </a:p>
        </p:txBody>
      </p:sp>
      <p:sp>
        <p:nvSpPr>
          <p:cNvPr id="15" name="object 15"/>
          <p:cNvSpPr/>
          <p:nvPr/>
        </p:nvSpPr>
        <p:spPr>
          <a:xfrm>
            <a:off x="979289" y="4319417"/>
            <a:ext cx="1032272" cy="142875"/>
          </a:xfrm>
          <a:custGeom>
            <a:avLst/>
            <a:gdLst/>
            <a:ahLst/>
            <a:cxnLst/>
            <a:rect l="l" t="t" r="r" b="b"/>
            <a:pathLst>
              <a:path w="1101089" h="152400">
                <a:moveTo>
                  <a:pt x="1101067" y="152399"/>
                </a:moveTo>
                <a:lnTo>
                  <a:pt x="0" y="152399"/>
                </a:lnTo>
                <a:lnTo>
                  <a:pt x="0" y="0"/>
                </a:lnTo>
                <a:lnTo>
                  <a:pt x="1101067" y="0"/>
                </a:lnTo>
                <a:lnTo>
                  <a:pt x="1101067" y="152399"/>
                </a:lnTo>
                <a:close/>
              </a:path>
            </a:pathLst>
          </a:custGeom>
          <a:solidFill>
            <a:srgbClr val="4DCFCB"/>
          </a:solidFill>
        </p:spPr>
        <p:txBody>
          <a:bodyPr wrap="square" lIns="0" tIns="0" rIns="0" bIns="0" rtlCol="0"/>
          <a:lstStyle/>
          <a:p>
            <a:endParaRPr sz="1688"/>
          </a:p>
        </p:txBody>
      </p:sp>
      <p:sp>
        <p:nvSpPr>
          <p:cNvPr id="16" name="object 16"/>
          <p:cNvSpPr/>
          <p:nvPr/>
        </p:nvSpPr>
        <p:spPr>
          <a:xfrm>
            <a:off x="979289" y="4504388"/>
            <a:ext cx="996553" cy="142875"/>
          </a:xfrm>
          <a:custGeom>
            <a:avLst/>
            <a:gdLst/>
            <a:ahLst/>
            <a:cxnLst/>
            <a:rect l="l" t="t" r="r" b="b"/>
            <a:pathLst>
              <a:path w="1062989" h="152400">
                <a:moveTo>
                  <a:pt x="1062694" y="152399"/>
                </a:moveTo>
                <a:lnTo>
                  <a:pt x="0" y="152399"/>
                </a:lnTo>
                <a:lnTo>
                  <a:pt x="0" y="0"/>
                </a:lnTo>
                <a:lnTo>
                  <a:pt x="1062694" y="0"/>
                </a:lnTo>
                <a:lnTo>
                  <a:pt x="1062694" y="152399"/>
                </a:lnTo>
                <a:close/>
              </a:path>
            </a:pathLst>
          </a:custGeom>
          <a:solidFill>
            <a:srgbClr val="B4CCCC"/>
          </a:solidFill>
        </p:spPr>
        <p:txBody>
          <a:bodyPr wrap="square" lIns="0" tIns="0" rIns="0" bIns="0" rtlCol="0"/>
          <a:lstStyle/>
          <a:p>
            <a:endParaRPr sz="1688"/>
          </a:p>
        </p:txBody>
      </p:sp>
      <p:sp>
        <p:nvSpPr>
          <p:cNvPr id="17" name="object 17"/>
          <p:cNvSpPr/>
          <p:nvPr/>
        </p:nvSpPr>
        <p:spPr>
          <a:xfrm>
            <a:off x="979290" y="4689361"/>
            <a:ext cx="988814" cy="142875"/>
          </a:xfrm>
          <a:custGeom>
            <a:avLst/>
            <a:gdLst/>
            <a:ahLst/>
            <a:cxnLst/>
            <a:rect l="l" t="t" r="r" b="b"/>
            <a:pathLst>
              <a:path w="1054735" h="152400">
                <a:moveTo>
                  <a:pt x="1054313" y="152399"/>
                </a:moveTo>
                <a:lnTo>
                  <a:pt x="0" y="152399"/>
                </a:lnTo>
                <a:lnTo>
                  <a:pt x="0" y="0"/>
                </a:lnTo>
                <a:lnTo>
                  <a:pt x="1054313" y="0"/>
                </a:lnTo>
                <a:lnTo>
                  <a:pt x="1054313" y="152399"/>
                </a:lnTo>
                <a:close/>
              </a:path>
            </a:pathLst>
          </a:custGeom>
          <a:solidFill>
            <a:srgbClr val="CCCCCC"/>
          </a:solidFill>
        </p:spPr>
        <p:txBody>
          <a:bodyPr wrap="square" lIns="0" tIns="0" rIns="0" bIns="0" rtlCol="0"/>
          <a:lstStyle/>
          <a:p>
            <a:endParaRPr sz="1688"/>
          </a:p>
        </p:txBody>
      </p:sp>
      <p:sp>
        <p:nvSpPr>
          <p:cNvPr id="18" name="object 18"/>
          <p:cNvSpPr txBox="1"/>
          <p:nvPr/>
        </p:nvSpPr>
        <p:spPr>
          <a:xfrm>
            <a:off x="979289" y="3949473"/>
            <a:ext cx="1057275" cy="131711"/>
          </a:xfrm>
          <a:prstGeom prst="rect">
            <a:avLst/>
          </a:prstGeom>
          <a:solidFill>
            <a:srgbClr val="04D0CA"/>
          </a:solidFill>
        </p:spPr>
        <p:txBody>
          <a:bodyPr vert="horz" wrap="square" lIns="0" tIns="1786" rIns="0" bIns="0" rtlCol="0">
            <a:spAutoFit/>
          </a:bodyPr>
          <a:lstStyle/>
          <a:p>
            <a:pPr marR="63698" algn="r">
              <a:spcBef>
                <a:spcPts val="14"/>
              </a:spcBef>
            </a:pPr>
            <a:r>
              <a:rPr sz="844" dirty="0">
                <a:solidFill>
                  <a:srgbClr val="FFFFFF"/>
                </a:solidFill>
                <a:latin typeface="Segoe UI"/>
                <a:cs typeface="Segoe UI"/>
              </a:rPr>
              <a:t>1.4M</a:t>
            </a:r>
            <a:endParaRPr sz="844">
              <a:latin typeface="Segoe UI"/>
              <a:cs typeface="Segoe UI"/>
            </a:endParaRPr>
          </a:p>
        </p:txBody>
      </p:sp>
      <p:sp>
        <p:nvSpPr>
          <p:cNvPr id="19" name="object 19"/>
          <p:cNvSpPr txBox="1"/>
          <p:nvPr/>
        </p:nvSpPr>
        <p:spPr>
          <a:xfrm>
            <a:off x="2027247" y="4067967"/>
            <a:ext cx="310753" cy="742046"/>
          </a:xfrm>
          <a:prstGeom prst="rect">
            <a:avLst/>
          </a:prstGeom>
        </p:spPr>
        <p:txBody>
          <a:bodyPr vert="horz" wrap="square" lIns="0" tIns="67866" rIns="0" bIns="0" rtlCol="0">
            <a:spAutoFit/>
          </a:bodyPr>
          <a:lstStyle/>
          <a:p>
            <a:pPr marL="63103">
              <a:spcBef>
                <a:spcPts val="534"/>
              </a:spcBef>
            </a:pPr>
            <a:r>
              <a:rPr sz="844" dirty="0">
                <a:solidFill>
                  <a:srgbClr val="FFFFFF"/>
                </a:solidFill>
                <a:latin typeface="Segoe UI"/>
                <a:cs typeface="Segoe UI"/>
              </a:rPr>
              <a:t>1.4M</a:t>
            </a:r>
            <a:endParaRPr sz="844">
              <a:latin typeface="Segoe UI"/>
              <a:cs typeface="Segoe UI"/>
            </a:endParaRPr>
          </a:p>
          <a:p>
            <a:pPr marL="55364">
              <a:spcBef>
                <a:spcPts val="445"/>
              </a:spcBef>
            </a:pPr>
            <a:r>
              <a:rPr sz="844" dirty="0">
                <a:solidFill>
                  <a:srgbClr val="FFFFFF"/>
                </a:solidFill>
                <a:latin typeface="Segoe UI"/>
                <a:cs typeface="Segoe UI"/>
              </a:rPr>
              <a:t>1.4M</a:t>
            </a:r>
            <a:endParaRPr sz="844">
              <a:latin typeface="Segoe UI"/>
              <a:cs typeface="Segoe UI"/>
            </a:endParaRPr>
          </a:p>
          <a:p>
            <a:pPr marL="19645">
              <a:spcBef>
                <a:spcPts val="445"/>
              </a:spcBef>
            </a:pPr>
            <a:r>
              <a:rPr sz="844" dirty="0">
                <a:solidFill>
                  <a:srgbClr val="FFFFFF"/>
                </a:solidFill>
                <a:latin typeface="Segoe UI"/>
                <a:cs typeface="Segoe UI"/>
              </a:rPr>
              <a:t>1.3M</a:t>
            </a:r>
            <a:endParaRPr sz="844">
              <a:latin typeface="Segoe UI"/>
              <a:cs typeface="Segoe UI"/>
            </a:endParaRPr>
          </a:p>
          <a:p>
            <a:pPr marL="11906">
              <a:spcBef>
                <a:spcPts val="445"/>
              </a:spcBef>
            </a:pPr>
            <a:r>
              <a:rPr sz="844" dirty="0">
                <a:solidFill>
                  <a:srgbClr val="FFFFFF"/>
                </a:solidFill>
                <a:latin typeface="Segoe UI"/>
                <a:cs typeface="Segoe UI"/>
              </a:rPr>
              <a:t>1.3M</a:t>
            </a:r>
            <a:endParaRPr sz="844">
              <a:latin typeface="Segoe UI"/>
              <a:cs typeface="Segoe UI"/>
            </a:endParaRPr>
          </a:p>
        </p:txBody>
      </p:sp>
      <p:sp>
        <p:nvSpPr>
          <p:cNvPr id="20" name="object 20"/>
          <p:cNvSpPr txBox="1"/>
          <p:nvPr/>
        </p:nvSpPr>
        <p:spPr>
          <a:xfrm>
            <a:off x="1047751" y="3304044"/>
            <a:ext cx="842367" cy="214065"/>
          </a:xfrm>
          <a:prstGeom prst="rect">
            <a:avLst/>
          </a:prstGeom>
        </p:spPr>
        <p:txBody>
          <a:bodyPr vert="horz" wrap="square" lIns="0" tIns="11906" rIns="0" bIns="0" rtlCol="0">
            <a:spAutoFit/>
          </a:bodyPr>
          <a:lstStyle/>
          <a:p>
            <a:pPr marL="11906">
              <a:spcBef>
                <a:spcPts val="94"/>
              </a:spcBef>
            </a:pPr>
            <a:r>
              <a:rPr sz="1313" b="1" spc="-122" dirty="0">
                <a:solidFill>
                  <a:srgbClr val="04D0CA"/>
                </a:solidFill>
                <a:latin typeface="Segoe UI"/>
                <a:cs typeface="Segoe UI"/>
              </a:rPr>
              <a:t>T</a:t>
            </a:r>
            <a:r>
              <a:rPr sz="1313" b="1" dirty="0">
                <a:solidFill>
                  <a:srgbClr val="04D0CA"/>
                </a:solidFill>
                <a:latin typeface="Segoe UI"/>
                <a:cs typeface="Segoe UI"/>
              </a:rPr>
              <a:t>op </a:t>
            </a:r>
            <a:r>
              <a:rPr sz="1313" b="1" spc="-33" dirty="0">
                <a:solidFill>
                  <a:srgbClr val="FFFFFF"/>
                </a:solidFill>
                <a:latin typeface="Segoe UI"/>
                <a:cs typeface="Segoe UI"/>
              </a:rPr>
              <a:t>S</a:t>
            </a:r>
            <a:r>
              <a:rPr sz="1313" b="1" spc="-9" dirty="0">
                <a:solidFill>
                  <a:srgbClr val="FFFFFF"/>
                </a:solidFill>
                <a:latin typeface="Segoe UI"/>
                <a:cs typeface="Segoe UI"/>
              </a:rPr>
              <a:t>t</a:t>
            </a:r>
            <a:r>
              <a:rPr sz="1313" b="1" dirty="0">
                <a:solidFill>
                  <a:srgbClr val="FFFFFF"/>
                </a:solidFill>
                <a:latin typeface="Segoe UI"/>
                <a:cs typeface="Segoe UI"/>
              </a:rPr>
              <a:t>o</a:t>
            </a:r>
            <a:r>
              <a:rPr sz="1313" b="1" spc="-9" dirty="0">
                <a:solidFill>
                  <a:srgbClr val="FFFFFF"/>
                </a:solidFill>
                <a:latin typeface="Segoe UI"/>
                <a:cs typeface="Segoe UI"/>
              </a:rPr>
              <a:t>r</a:t>
            </a:r>
            <a:r>
              <a:rPr sz="1313" b="1" dirty="0">
                <a:solidFill>
                  <a:srgbClr val="FFFFFF"/>
                </a:solidFill>
                <a:latin typeface="Segoe UI"/>
                <a:cs typeface="Segoe UI"/>
              </a:rPr>
              <a:t>es</a:t>
            </a:r>
            <a:endParaRPr sz="1313">
              <a:latin typeface="Segoe UI"/>
              <a:cs typeface="Segoe UI"/>
            </a:endParaRPr>
          </a:p>
        </p:txBody>
      </p:sp>
      <p:sp>
        <p:nvSpPr>
          <p:cNvPr id="21" name="object 21"/>
          <p:cNvSpPr txBox="1"/>
          <p:nvPr/>
        </p:nvSpPr>
        <p:spPr>
          <a:xfrm>
            <a:off x="5492920" y="3304044"/>
            <a:ext cx="1107877" cy="214065"/>
          </a:xfrm>
          <a:prstGeom prst="rect">
            <a:avLst/>
          </a:prstGeom>
        </p:spPr>
        <p:txBody>
          <a:bodyPr vert="horz" wrap="square" lIns="0" tIns="11906" rIns="0" bIns="0" rtlCol="0">
            <a:spAutoFit/>
          </a:bodyPr>
          <a:lstStyle/>
          <a:p>
            <a:pPr marL="11906">
              <a:spcBef>
                <a:spcPts val="94"/>
              </a:spcBef>
            </a:pPr>
            <a:r>
              <a:rPr sz="1313" b="1" spc="-122" dirty="0">
                <a:solidFill>
                  <a:srgbClr val="04D0CA"/>
                </a:solidFill>
                <a:latin typeface="Segoe UI"/>
                <a:cs typeface="Segoe UI"/>
              </a:rPr>
              <a:t>T</a:t>
            </a:r>
            <a:r>
              <a:rPr sz="1313" b="1" dirty="0">
                <a:solidFill>
                  <a:srgbClr val="04D0CA"/>
                </a:solidFill>
                <a:latin typeface="Segoe UI"/>
                <a:cs typeface="Segoe UI"/>
              </a:rPr>
              <a:t>op </a:t>
            </a:r>
            <a:r>
              <a:rPr sz="1313" b="1" dirty="0">
                <a:solidFill>
                  <a:srgbClr val="FFFFFF"/>
                </a:solidFill>
                <a:latin typeface="Segoe UI"/>
                <a:cs typeface="Segoe UI"/>
              </a:rPr>
              <a:t>Count</a:t>
            </a:r>
            <a:r>
              <a:rPr sz="1313" b="1" spc="5" dirty="0">
                <a:solidFill>
                  <a:srgbClr val="FFFFFF"/>
                </a:solidFill>
                <a:latin typeface="Segoe UI"/>
                <a:cs typeface="Segoe UI"/>
              </a:rPr>
              <a:t>r</a:t>
            </a:r>
            <a:r>
              <a:rPr sz="1313" b="1" dirty="0">
                <a:solidFill>
                  <a:srgbClr val="FFFFFF"/>
                </a:solidFill>
                <a:latin typeface="Segoe UI"/>
                <a:cs typeface="Segoe UI"/>
              </a:rPr>
              <a:t>ies</a:t>
            </a:r>
            <a:endParaRPr sz="1313">
              <a:latin typeface="Segoe UI"/>
              <a:cs typeface="Segoe UI"/>
            </a:endParaRPr>
          </a:p>
        </p:txBody>
      </p:sp>
      <p:sp>
        <p:nvSpPr>
          <p:cNvPr id="22" name="object 22"/>
          <p:cNvSpPr txBox="1"/>
          <p:nvPr/>
        </p:nvSpPr>
        <p:spPr>
          <a:xfrm>
            <a:off x="8066484" y="976896"/>
            <a:ext cx="919163" cy="446115"/>
          </a:xfrm>
          <a:prstGeom prst="rect">
            <a:avLst/>
          </a:prstGeom>
        </p:spPr>
        <p:txBody>
          <a:bodyPr vert="horz" wrap="square" lIns="0" tIns="11906" rIns="0" bIns="0" rtlCol="0">
            <a:spAutoFit/>
          </a:bodyPr>
          <a:lstStyle/>
          <a:p>
            <a:pPr marL="11906" marR="4763">
              <a:lnSpc>
                <a:spcPct val="111600"/>
              </a:lnSpc>
              <a:spcBef>
                <a:spcPts val="94"/>
              </a:spcBef>
            </a:pPr>
            <a:r>
              <a:rPr sz="1313" b="1" dirty="0">
                <a:solidFill>
                  <a:srgbClr val="04D0CA"/>
                </a:solidFill>
                <a:latin typeface="Segoe UI"/>
                <a:cs typeface="Segoe UI"/>
              </a:rPr>
              <a:t>Earnings </a:t>
            </a:r>
            <a:r>
              <a:rPr sz="1313" dirty="0">
                <a:solidFill>
                  <a:srgbClr val="FFFFFF"/>
                </a:solidFill>
                <a:latin typeface="Segoe UI"/>
                <a:cs typeface="Segoe UI"/>
              </a:rPr>
              <a:t>by  Currency</a:t>
            </a:r>
            <a:endParaRPr sz="1313">
              <a:latin typeface="Segoe UI"/>
              <a:cs typeface="Segoe UI"/>
            </a:endParaRPr>
          </a:p>
        </p:txBody>
      </p:sp>
      <p:sp>
        <p:nvSpPr>
          <p:cNvPr id="23" name="object 23"/>
          <p:cNvSpPr txBox="1"/>
          <p:nvPr/>
        </p:nvSpPr>
        <p:spPr>
          <a:xfrm>
            <a:off x="2436176" y="4053977"/>
            <a:ext cx="1100138" cy="800700"/>
          </a:xfrm>
          <a:prstGeom prst="rect">
            <a:avLst/>
          </a:prstGeom>
        </p:spPr>
        <p:txBody>
          <a:bodyPr vert="horz" wrap="square" lIns="0" tIns="11906" rIns="0" bIns="0" rtlCol="0">
            <a:spAutoFit/>
          </a:bodyPr>
          <a:lstStyle/>
          <a:p>
            <a:pPr marR="4763" algn="r">
              <a:spcBef>
                <a:spcPts val="94"/>
              </a:spcBef>
            </a:pPr>
            <a:r>
              <a:rPr sz="844" b="1" spc="-5" dirty="0">
                <a:solidFill>
                  <a:srgbClr val="FFFFFF"/>
                </a:solidFill>
                <a:latin typeface="Segoe UI"/>
                <a:cs typeface="Segoe UI"/>
              </a:rPr>
              <a:t>Nevada</a:t>
            </a:r>
            <a:endParaRPr sz="844">
              <a:latin typeface="Segoe UI"/>
              <a:cs typeface="Segoe UI"/>
            </a:endParaRPr>
          </a:p>
          <a:p>
            <a:pPr marL="613767" marR="4763" indent="129778" algn="r">
              <a:lnSpc>
                <a:spcPct val="169100"/>
              </a:lnSpc>
            </a:pPr>
            <a:r>
              <a:rPr sz="844" b="1" dirty="0">
                <a:solidFill>
                  <a:srgbClr val="FFFFFF"/>
                </a:solidFill>
                <a:latin typeface="Segoe UI"/>
                <a:cs typeface="Segoe UI"/>
              </a:rPr>
              <a:t>Kansas  Nebraska</a:t>
            </a:r>
            <a:endParaRPr sz="844">
              <a:latin typeface="Segoe UI"/>
              <a:cs typeface="Segoe UI"/>
            </a:endParaRPr>
          </a:p>
          <a:p>
            <a:pPr marR="4763" algn="r">
              <a:spcBef>
                <a:spcPts val="698"/>
              </a:spcBef>
            </a:pPr>
            <a:r>
              <a:rPr sz="844" b="1" dirty="0">
                <a:solidFill>
                  <a:srgbClr val="FFFFFF"/>
                </a:solidFill>
                <a:latin typeface="Segoe UI"/>
                <a:cs typeface="Segoe UI"/>
              </a:rPr>
              <a:t>Northwest</a:t>
            </a:r>
            <a:r>
              <a:rPr sz="844" b="1" spc="-56" dirty="0">
                <a:solidFill>
                  <a:srgbClr val="FFFFFF"/>
                </a:solidFill>
                <a:latin typeface="Segoe UI"/>
                <a:cs typeface="Segoe UI"/>
              </a:rPr>
              <a:t> </a:t>
            </a:r>
            <a:r>
              <a:rPr sz="844" b="1" spc="-9" dirty="0">
                <a:solidFill>
                  <a:srgbClr val="FFFFFF"/>
                </a:solidFill>
                <a:latin typeface="Segoe UI"/>
                <a:cs typeface="Segoe UI"/>
              </a:rPr>
              <a:t>Territories</a:t>
            </a:r>
            <a:endParaRPr sz="844">
              <a:latin typeface="Segoe UI"/>
              <a:cs typeface="Segoe UI"/>
            </a:endParaRPr>
          </a:p>
        </p:txBody>
      </p:sp>
      <p:sp>
        <p:nvSpPr>
          <p:cNvPr id="24" name="object 24"/>
          <p:cNvSpPr txBox="1"/>
          <p:nvPr/>
        </p:nvSpPr>
        <p:spPr>
          <a:xfrm>
            <a:off x="3604617" y="4051748"/>
            <a:ext cx="1108472" cy="131711"/>
          </a:xfrm>
          <a:prstGeom prst="rect">
            <a:avLst/>
          </a:prstGeom>
          <a:solidFill>
            <a:srgbClr val="5ECDCB"/>
          </a:solidFill>
        </p:spPr>
        <p:txBody>
          <a:bodyPr vert="horz" wrap="square" lIns="0" tIns="1786" rIns="0" bIns="0" rtlCol="0">
            <a:spAutoFit/>
          </a:bodyPr>
          <a:lstStyle/>
          <a:p>
            <a:pPr marR="63698" algn="r">
              <a:spcBef>
                <a:spcPts val="14"/>
              </a:spcBef>
            </a:pPr>
            <a:r>
              <a:rPr sz="844" dirty="0">
                <a:solidFill>
                  <a:srgbClr val="FFFFFF"/>
                </a:solidFill>
                <a:latin typeface="Segoe UI"/>
                <a:cs typeface="Segoe UI"/>
              </a:rPr>
              <a:t>1.4M</a:t>
            </a:r>
            <a:endParaRPr sz="844">
              <a:latin typeface="Segoe UI"/>
              <a:cs typeface="Segoe UI"/>
            </a:endParaRPr>
          </a:p>
        </p:txBody>
      </p:sp>
      <p:sp>
        <p:nvSpPr>
          <p:cNvPr id="25" name="object 25"/>
          <p:cNvSpPr txBox="1"/>
          <p:nvPr/>
        </p:nvSpPr>
        <p:spPr>
          <a:xfrm>
            <a:off x="3604617" y="4269167"/>
            <a:ext cx="1090613" cy="131711"/>
          </a:xfrm>
          <a:prstGeom prst="rect">
            <a:avLst/>
          </a:prstGeom>
          <a:solidFill>
            <a:srgbClr val="B6CCCC"/>
          </a:solidFill>
        </p:spPr>
        <p:txBody>
          <a:bodyPr vert="horz" wrap="square" lIns="0" tIns="1786" rIns="0" bIns="0" rtlCol="0">
            <a:spAutoFit/>
          </a:bodyPr>
          <a:lstStyle/>
          <a:p>
            <a:pPr marR="63698" algn="r">
              <a:spcBef>
                <a:spcPts val="14"/>
              </a:spcBef>
            </a:pPr>
            <a:r>
              <a:rPr sz="844" dirty="0">
                <a:solidFill>
                  <a:srgbClr val="FFFFFF"/>
                </a:solidFill>
                <a:latin typeface="Segoe UI"/>
                <a:cs typeface="Segoe UI"/>
              </a:rPr>
              <a:t>1.4M</a:t>
            </a:r>
            <a:endParaRPr sz="844">
              <a:latin typeface="Segoe UI"/>
              <a:cs typeface="Segoe UI"/>
            </a:endParaRPr>
          </a:p>
        </p:txBody>
      </p:sp>
      <p:sp>
        <p:nvSpPr>
          <p:cNvPr id="26" name="object 26"/>
          <p:cNvSpPr txBox="1"/>
          <p:nvPr/>
        </p:nvSpPr>
        <p:spPr>
          <a:xfrm>
            <a:off x="3604617" y="4486586"/>
            <a:ext cx="1082278" cy="130044"/>
          </a:xfrm>
          <a:prstGeom prst="rect">
            <a:avLst/>
          </a:prstGeom>
          <a:solidFill>
            <a:srgbClr val="04D0CA"/>
          </a:solidFill>
        </p:spPr>
        <p:txBody>
          <a:bodyPr vert="horz" wrap="square" lIns="0" tIns="1786" rIns="0" bIns="0" rtlCol="0">
            <a:spAutoFit/>
          </a:bodyPr>
          <a:lstStyle/>
          <a:p>
            <a:pPr marR="63698" algn="r">
              <a:lnSpc>
                <a:spcPts val="966"/>
              </a:lnSpc>
              <a:spcBef>
                <a:spcPts val="14"/>
              </a:spcBef>
            </a:pPr>
            <a:r>
              <a:rPr sz="844" dirty="0">
                <a:solidFill>
                  <a:srgbClr val="FFFFFF"/>
                </a:solidFill>
                <a:latin typeface="Segoe UI"/>
                <a:cs typeface="Segoe UI"/>
              </a:rPr>
              <a:t>1.4M</a:t>
            </a:r>
            <a:endParaRPr sz="844">
              <a:latin typeface="Segoe UI"/>
              <a:cs typeface="Segoe UI"/>
            </a:endParaRPr>
          </a:p>
        </p:txBody>
      </p:sp>
      <p:sp>
        <p:nvSpPr>
          <p:cNvPr id="27" name="object 27"/>
          <p:cNvSpPr txBox="1"/>
          <p:nvPr/>
        </p:nvSpPr>
        <p:spPr>
          <a:xfrm>
            <a:off x="3604617" y="4685367"/>
            <a:ext cx="1082278" cy="150346"/>
          </a:xfrm>
          <a:prstGeom prst="rect">
            <a:avLst/>
          </a:prstGeom>
          <a:solidFill>
            <a:srgbClr val="9DCCCC"/>
          </a:solidFill>
        </p:spPr>
        <p:txBody>
          <a:bodyPr vert="horz" wrap="square" lIns="0" tIns="20241" rIns="0" bIns="0" rtlCol="0">
            <a:spAutoFit/>
          </a:bodyPr>
          <a:lstStyle/>
          <a:p>
            <a:pPr marR="101798" algn="r">
              <a:spcBef>
                <a:spcPts val="159"/>
              </a:spcBef>
            </a:pPr>
            <a:r>
              <a:rPr sz="844" dirty="0">
                <a:solidFill>
                  <a:srgbClr val="FFFFFF"/>
                </a:solidFill>
                <a:latin typeface="Segoe UI"/>
                <a:cs typeface="Segoe UI"/>
              </a:rPr>
              <a:t>1.3M</a:t>
            </a:r>
            <a:endParaRPr sz="844">
              <a:latin typeface="Segoe UI"/>
              <a:cs typeface="Segoe UI"/>
            </a:endParaRPr>
          </a:p>
        </p:txBody>
      </p:sp>
      <p:grpSp>
        <p:nvGrpSpPr>
          <p:cNvPr id="28" name="object 28"/>
          <p:cNvGrpSpPr/>
          <p:nvPr/>
        </p:nvGrpSpPr>
        <p:grpSpPr>
          <a:xfrm>
            <a:off x="5055692" y="3960316"/>
            <a:ext cx="80367" cy="1004888"/>
            <a:chOff x="5214937" y="4224337"/>
            <a:chExt cx="85725" cy="1071880"/>
          </a:xfrm>
        </p:grpSpPr>
        <p:sp>
          <p:nvSpPr>
            <p:cNvPr id="29" name="object 29"/>
            <p:cNvSpPr/>
            <p:nvPr/>
          </p:nvSpPr>
          <p:spPr>
            <a:xfrm>
              <a:off x="5219699" y="4229099"/>
              <a:ext cx="76200" cy="1066800"/>
            </a:xfrm>
            <a:custGeom>
              <a:avLst/>
              <a:gdLst/>
              <a:ahLst/>
              <a:cxnLst/>
              <a:rect l="l" t="t" r="r" b="b"/>
              <a:pathLst>
                <a:path w="76200" h="1066800">
                  <a:moveTo>
                    <a:pt x="0" y="0"/>
                  </a:moveTo>
                  <a:lnTo>
                    <a:pt x="76200" y="0"/>
                  </a:lnTo>
                  <a:lnTo>
                    <a:pt x="76200" y="1066799"/>
                  </a:lnTo>
                  <a:lnTo>
                    <a:pt x="0" y="1066799"/>
                  </a:lnTo>
                  <a:lnTo>
                    <a:pt x="0" y="0"/>
                  </a:lnTo>
                  <a:close/>
                </a:path>
              </a:pathLst>
            </a:custGeom>
            <a:solidFill>
              <a:srgbClr val="E9E9E9">
                <a:alpha val="50000"/>
              </a:srgbClr>
            </a:solidFill>
          </p:spPr>
          <p:txBody>
            <a:bodyPr wrap="square" lIns="0" tIns="0" rIns="0" bIns="0" rtlCol="0"/>
            <a:lstStyle/>
            <a:p>
              <a:endParaRPr sz="1688"/>
            </a:p>
          </p:txBody>
        </p:sp>
        <p:sp>
          <p:nvSpPr>
            <p:cNvPr id="30" name="object 30"/>
            <p:cNvSpPr/>
            <p:nvPr/>
          </p:nvSpPr>
          <p:spPr>
            <a:xfrm>
              <a:off x="5219699" y="4229099"/>
              <a:ext cx="76200" cy="420370"/>
            </a:xfrm>
            <a:custGeom>
              <a:avLst/>
              <a:gdLst/>
              <a:ahLst/>
              <a:cxnLst/>
              <a:rect l="l" t="t" r="r" b="b"/>
              <a:pathLst>
                <a:path w="76200" h="420370">
                  <a:moveTo>
                    <a:pt x="0" y="0"/>
                  </a:moveTo>
                  <a:lnTo>
                    <a:pt x="76200" y="0"/>
                  </a:lnTo>
                  <a:lnTo>
                    <a:pt x="76200" y="420254"/>
                  </a:lnTo>
                  <a:lnTo>
                    <a:pt x="0" y="420254"/>
                  </a:lnTo>
                  <a:lnTo>
                    <a:pt x="0" y="0"/>
                  </a:lnTo>
                  <a:close/>
                </a:path>
              </a:pathLst>
            </a:custGeom>
            <a:solidFill>
              <a:srgbClr val="000000">
                <a:alpha val="19999"/>
              </a:srgbClr>
            </a:solidFill>
          </p:spPr>
          <p:txBody>
            <a:bodyPr wrap="square" lIns="0" tIns="0" rIns="0" bIns="0" rtlCol="0"/>
            <a:lstStyle/>
            <a:p>
              <a:endParaRPr sz="1688"/>
            </a:p>
          </p:txBody>
        </p:sp>
        <p:sp>
          <p:nvSpPr>
            <p:cNvPr id="31" name="object 31"/>
            <p:cNvSpPr/>
            <p:nvPr/>
          </p:nvSpPr>
          <p:spPr>
            <a:xfrm>
              <a:off x="5219699" y="4229099"/>
              <a:ext cx="76200" cy="420370"/>
            </a:xfrm>
            <a:custGeom>
              <a:avLst/>
              <a:gdLst/>
              <a:ahLst/>
              <a:cxnLst/>
              <a:rect l="l" t="t" r="r" b="b"/>
              <a:pathLst>
                <a:path w="76200" h="420370">
                  <a:moveTo>
                    <a:pt x="0" y="0"/>
                  </a:moveTo>
                  <a:lnTo>
                    <a:pt x="76200" y="0"/>
                  </a:lnTo>
                </a:path>
                <a:path w="76200" h="420370">
                  <a:moveTo>
                    <a:pt x="76200" y="420254"/>
                  </a:moveTo>
                  <a:lnTo>
                    <a:pt x="0" y="420254"/>
                  </a:lnTo>
                  <a:lnTo>
                    <a:pt x="0" y="0"/>
                  </a:lnTo>
                </a:path>
              </a:pathLst>
            </a:custGeom>
            <a:ln w="9524">
              <a:solidFill>
                <a:srgbClr val="FFFFFF"/>
              </a:solidFill>
            </a:ln>
          </p:spPr>
          <p:txBody>
            <a:bodyPr wrap="square" lIns="0" tIns="0" rIns="0" bIns="0" rtlCol="0"/>
            <a:lstStyle/>
            <a:p>
              <a:endParaRPr sz="1688"/>
            </a:p>
          </p:txBody>
        </p:sp>
      </p:grpSp>
      <p:sp>
        <p:nvSpPr>
          <p:cNvPr id="32" name="object 32"/>
          <p:cNvSpPr txBox="1"/>
          <p:nvPr/>
        </p:nvSpPr>
        <p:spPr>
          <a:xfrm>
            <a:off x="4189511" y="3326309"/>
            <a:ext cx="535781" cy="208655"/>
          </a:xfrm>
          <a:prstGeom prst="rect">
            <a:avLst/>
          </a:prstGeom>
          <a:solidFill>
            <a:srgbClr val="04D0CA"/>
          </a:solidFill>
          <a:ln w="9524">
            <a:solidFill>
              <a:srgbClr val="E9E9E9"/>
            </a:solidFill>
          </a:ln>
        </p:spPr>
        <p:txBody>
          <a:bodyPr vert="horz" wrap="square" lIns="0" tIns="63698" rIns="0" bIns="0" rtlCol="0">
            <a:spAutoFit/>
          </a:bodyPr>
          <a:lstStyle/>
          <a:p>
            <a:pPr marL="48815">
              <a:spcBef>
                <a:spcPts val="502"/>
              </a:spcBef>
              <a:tabLst>
                <a:tab pos="367308" algn="l"/>
              </a:tabLst>
            </a:pPr>
            <a:r>
              <a:rPr sz="1406" baseline="2777" dirty="0">
                <a:solidFill>
                  <a:srgbClr val="FFFFFF"/>
                </a:solidFill>
                <a:latin typeface="Segoe UI"/>
                <a:cs typeface="Segoe UI"/>
              </a:rPr>
              <a:t>10	</a:t>
            </a:r>
            <a:r>
              <a:rPr sz="938" spc="-215" dirty="0">
                <a:solidFill>
                  <a:srgbClr val="FFFFFF"/>
                </a:solidFill>
                <a:latin typeface="Segoe UI Symbol"/>
                <a:cs typeface="Segoe UI Symbol"/>
              </a:rPr>
              <a:t></a:t>
            </a:r>
            <a:endParaRPr sz="938">
              <a:latin typeface="Segoe UI Symbol"/>
              <a:cs typeface="Segoe UI Symbol"/>
            </a:endParaRPr>
          </a:p>
        </p:txBody>
      </p:sp>
      <p:sp>
        <p:nvSpPr>
          <p:cNvPr id="33" name="object 33"/>
          <p:cNvSpPr txBox="1"/>
          <p:nvPr/>
        </p:nvSpPr>
        <p:spPr>
          <a:xfrm>
            <a:off x="3158784" y="3304044"/>
            <a:ext cx="829270" cy="214065"/>
          </a:xfrm>
          <a:prstGeom prst="rect">
            <a:avLst/>
          </a:prstGeom>
        </p:spPr>
        <p:txBody>
          <a:bodyPr vert="horz" wrap="square" lIns="0" tIns="11906" rIns="0" bIns="0" rtlCol="0">
            <a:spAutoFit/>
          </a:bodyPr>
          <a:lstStyle/>
          <a:p>
            <a:pPr marL="11906">
              <a:spcBef>
                <a:spcPts val="94"/>
              </a:spcBef>
            </a:pPr>
            <a:r>
              <a:rPr sz="1313" b="1" spc="-122" dirty="0">
                <a:solidFill>
                  <a:srgbClr val="04D0CA"/>
                </a:solidFill>
                <a:latin typeface="Segoe UI"/>
                <a:cs typeface="Segoe UI"/>
              </a:rPr>
              <a:t>T</a:t>
            </a:r>
            <a:r>
              <a:rPr sz="1313" b="1" dirty="0">
                <a:solidFill>
                  <a:srgbClr val="04D0CA"/>
                </a:solidFill>
                <a:latin typeface="Segoe UI"/>
                <a:cs typeface="Segoe UI"/>
              </a:rPr>
              <a:t>op </a:t>
            </a:r>
            <a:r>
              <a:rPr sz="1313" b="1" spc="-33" dirty="0">
                <a:solidFill>
                  <a:srgbClr val="FFFFFF"/>
                </a:solidFill>
                <a:latin typeface="Segoe UI"/>
                <a:cs typeface="Segoe UI"/>
              </a:rPr>
              <a:t>S</a:t>
            </a:r>
            <a:r>
              <a:rPr sz="1313" b="1" dirty="0">
                <a:solidFill>
                  <a:srgbClr val="FFFFFF"/>
                </a:solidFill>
                <a:latin typeface="Segoe UI"/>
                <a:cs typeface="Segoe UI"/>
              </a:rPr>
              <a:t>ta</a:t>
            </a:r>
            <a:r>
              <a:rPr sz="1313" b="1" spc="-9" dirty="0">
                <a:solidFill>
                  <a:srgbClr val="FFFFFF"/>
                </a:solidFill>
                <a:latin typeface="Segoe UI"/>
                <a:cs typeface="Segoe UI"/>
              </a:rPr>
              <a:t>t</a:t>
            </a:r>
            <a:r>
              <a:rPr sz="1313" b="1" dirty="0">
                <a:solidFill>
                  <a:srgbClr val="FFFFFF"/>
                </a:solidFill>
                <a:latin typeface="Segoe UI"/>
                <a:cs typeface="Segoe UI"/>
              </a:rPr>
              <a:t>es</a:t>
            </a:r>
            <a:endParaRPr sz="1313">
              <a:latin typeface="Segoe UI"/>
              <a:cs typeface="Segoe UI"/>
            </a:endParaRPr>
          </a:p>
        </p:txBody>
      </p:sp>
      <p:grpSp>
        <p:nvGrpSpPr>
          <p:cNvPr id="34" name="object 34"/>
          <p:cNvGrpSpPr/>
          <p:nvPr/>
        </p:nvGrpSpPr>
        <p:grpSpPr>
          <a:xfrm>
            <a:off x="3229571" y="1276945"/>
            <a:ext cx="2312789" cy="1705570"/>
            <a:chOff x="3267075" y="1362074"/>
            <a:chExt cx="2466975" cy="1819275"/>
          </a:xfrm>
        </p:grpSpPr>
        <p:sp>
          <p:nvSpPr>
            <p:cNvPr id="35" name="object 35"/>
            <p:cNvSpPr/>
            <p:nvPr/>
          </p:nvSpPr>
          <p:spPr>
            <a:xfrm>
              <a:off x="3267075" y="1362074"/>
              <a:ext cx="2466975" cy="1819275"/>
            </a:xfrm>
            <a:custGeom>
              <a:avLst/>
              <a:gdLst/>
              <a:ahLst/>
              <a:cxnLst/>
              <a:rect l="l" t="t" r="r" b="b"/>
              <a:pathLst>
                <a:path w="2466975" h="1819275">
                  <a:moveTo>
                    <a:pt x="2466974" y="1819274"/>
                  </a:moveTo>
                  <a:lnTo>
                    <a:pt x="0" y="1819274"/>
                  </a:lnTo>
                  <a:lnTo>
                    <a:pt x="0" y="0"/>
                  </a:lnTo>
                  <a:lnTo>
                    <a:pt x="2466974" y="0"/>
                  </a:lnTo>
                  <a:lnTo>
                    <a:pt x="2466974" y="1819274"/>
                  </a:lnTo>
                  <a:close/>
                </a:path>
              </a:pathLst>
            </a:custGeom>
            <a:solidFill>
              <a:srgbClr val="FFFFFF"/>
            </a:solidFill>
          </p:spPr>
          <p:txBody>
            <a:bodyPr wrap="square" lIns="0" tIns="0" rIns="0" bIns="0" rtlCol="0"/>
            <a:lstStyle/>
            <a:p>
              <a:endParaRPr sz="1688"/>
            </a:p>
          </p:txBody>
        </p:sp>
        <p:pic>
          <p:nvPicPr>
            <p:cNvPr id="36" name="object 36"/>
            <p:cNvPicPr/>
            <p:nvPr/>
          </p:nvPicPr>
          <p:blipFill>
            <a:blip r:embed="rId3" cstate="print"/>
            <a:stretch>
              <a:fillRect/>
            </a:stretch>
          </p:blipFill>
          <p:spPr>
            <a:xfrm>
              <a:off x="3314700" y="1409699"/>
              <a:ext cx="2371724" cy="1724024"/>
            </a:xfrm>
            <a:prstGeom prst="rect">
              <a:avLst/>
            </a:prstGeom>
          </p:spPr>
        </p:pic>
        <p:pic>
          <p:nvPicPr>
            <p:cNvPr id="37" name="object 37"/>
            <p:cNvPicPr/>
            <p:nvPr/>
          </p:nvPicPr>
          <p:blipFill>
            <a:blip r:embed="rId4" cstate="print"/>
            <a:stretch>
              <a:fillRect/>
            </a:stretch>
          </p:blipFill>
          <p:spPr>
            <a:xfrm>
              <a:off x="3309937" y="1709346"/>
              <a:ext cx="502431" cy="610703"/>
            </a:xfrm>
            <a:prstGeom prst="rect">
              <a:avLst/>
            </a:prstGeom>
          </p:spPr>
        </p:pic>
        <p:sp>
          <p:nvSpPr>
            <p:cNvPr id="38" name="object 38"/>
            <p:cNvSpPr/>
            <p:nvPr/>
          </p:nvSpPr>
          <p:spPr>
            <a:xfrm>
              <a:off x="3314699" y="1486945"/>
              <a:ext cx="635" cy="18415"/>
            </a:xfrm>
            <a:custGeom>
              <a:avLst/>
              <a:gdLst/>
              <a:ahLst/>
              <a:cxnLst/>
              <a:rect l="l" t="t" r="r" b="b"/>
              <a:pathLst>
                <a:path w="635" h="18415">
                  <a:moveTo>
                    <a:pt x="0" y="18150"/>
                  </a:moveTo>
                  <a:lnTo>
                    <a:pt x="0" y="0"/>
                  </a:lnTo>
                  <a:lnTo>
                    <a:pt x="145" y="1482"/>
                  </a:lnTo>
                  <a:lnTo>
                    <a:pt x="145" y="16667"/>
                  </a:lnTo>
                  <a:lnTo>
                    <a:pt x="0" y="18150"/>
                  </a:lnTo>
                  <a:close/>
                </a:path>
              </a:pathLst>
            </a:custGeom>
            <a:solidFill>
              <a:srgbClr val="04D0CA">
                <a:alpha val="59999"/>
              </a:srgbClr>
            </a:solidFill>
          </p:spPr>
          <p:txBody>
            <a:bodyPr wrap="square" lIns="0" tIns="0" rIns="0" bIns="0" rtlCol="0"/>
            <a:lstStyle/>
            <a:p>
              <a:endParaRPr sz="1688"/>
            </a:p>
          </p:txBody>
        </p:sp>
        <p:sp>
          <p:nvSpPr>
            <p:cNvPr id="39" name="object 39"/>
            <p:cNvSpPr/>
            <p:nvPr/>
          </p:nvSpPr>
          <p:spPr>
            <a:xfrm>
              <a:off x="3314699" y="1486945"/>
              <a:ext cx="635" cy="18415"/>
            </a:xfrm>
            <a:custGeom>
              <a:avLst/>
              <a:gdLst/>
              <a:ahLst/>
              <a:cxnLst/>
              <a:rect l="l" t="t" r="r" b="b"/>
              <a:pathLst>
                <a:path w="635" h="18415">
                  <a:moveTo>
                    <a:pt x="145" y="9075"/>
                  </a:moveTo>
                  <a:lnTo>
                    <a:pt x="145" y="16667"/>
                  </a:lnTo>
                  <a:lnTo>
                    <a:pt x="0" y="18150"/>
                  </a:lnTo>
                </a:path>
                <a:path w="635" h="18415">
                  <a:moveTo>
                    <a:pt x="0" y="0"/>
                  </a:moveTo>
                  <a:lnTo>
                    <a:pt x="145" y="1482"/>
                  </a:lnTo>
                  <a:lnTo>
                    <a:pt x="145" y="9075"/>
                  </a:lnTo>
                </a:path>
              </a:pathLst>
            </a:custGeom>
            <a:ln w="9524">
              <a:solidFill>
                <a:srgbClr val="00908B"/>
              </a:solidFill>
            </a:ln>
          </p:spPr>
          <p:txBody>
            <a:bodyPr wrap="square" lIns="0" tIns="0" rIns="0" bIns="0" rtlCol="0"/>
            <a:lstStyle/>
            <a:p>
              <a:endParaRPr sz="1688"/>
            </a:p>
          </p:txBody>
        </p:sp>
        <p:pic>
          <p:nvPicPr>
            <p:cNvPr id="40" name="object 40"/>
            <p:cNvPicPr/>
            <p:nvPr/>
          </p:nvPicPr>
          <p:blipFill>
            <a:blip r:embed="rId5" cstate="print"/>
            <a:stretch>
              <a:fillRect/>
            </a:stretch>
          </p:blipFill>
          <p:spPr>
            <a:xfrm>
              <a:off x="4301781" y="1673694"/>
              <a:ext cx="507206" cy="569732"/>
            </a:xfrm>
            <a:prstGeom prst="rect">
              <a:avLst/>
            </a:prstGeom>
          </p:spPr>
        </p:pic>
        <p:pic>
          <p:nvPicPr>
            <p:cNvPr id="41" name="object 41"/>
            <p:cNvPicPr/>
            <p:nvPr/>
          </p:nvPicPr>
          <p:blipFill>
            <a:blip r:embed="rId6" cstate="print"/>
            <a:stretch>
              <a:fillRect/>
            </a:stretch>
          </p:blipFill>
          <p:spPr>
            <a:xfrm>
              <a:off x="3483889" y="2961108"/>
              <a:ext cx="480871" cy="79578"/>
            </a:xfrm>
            <a:prstGeom prst="rect">
              <a:avLst/>
            </a:prstGeom>
          </p:spPr>
        </p:pic>
        <p:pic>
          <p:nvPicPr>
            <p:cNvPr id="42" name="object 42"/>
            <p:cNvPicPr/>
            <p:nvPr/>
          </p:nvPicPr>
          <p:blipFill>
            <a:blip r:embed="rId7" cstate="print"/>
            <a:stretch>
              <a:fillRect/>
            </a:stretch>
          </p:blipFill>
          <p:spPr>
            <a:xfrm>
              <a:off x="3362324" y="2946666"/>
              <a:ext cx="93442" cy="93442"/>
            </a:xfrm>
            <a:prstGeom prst="rect">
              <a:avLst/>
            </a:prstGeom>
          </p:spPr>
        </p:pic>
        <p:pic>
          <p:nvPicPr>
            <p:cNvPr id="43" name="object 43"/>
            <p:cNvPicPr/>
            <p:nvPr/>
          </p:nvPicPr>
          <p:blipFill>
            <a:blip r:embed="rId8" cstate="print"/>
            <a:stretch>
              <a:fillRect/>
            </a:stretch>
          </p:blipFill>
          <p:spPr>
            <a:xfrm>
              <a:off x="3314700" y="2857499"/>
              <a:ext cx="2133599" cy="228599"/>
            </a:xfrm>
            <a:prstGeom prst="rect">
              <a:avLst/>
            </a:prstGeom>
          </p:spPr>
        </p:pic>
      </p:grpSp>
      <p:sp>
        <p:nvSpPr>
          <p:cNvPr id="44" name="object 44"/>
          <p:cNvSpPr txBox="1"/>
          <p:nvPr/>
        </p:nvSpPr>
        <p:spPr>
          <a:xfrm>
            <a:off x="3229571" y="1276944"/>
            <a:ext cx="2312789" cy="1672702"/>
          </a:xfrm>
          <a:prstGeom prst="rect">
            <a:avLst/>
          </a:prstGeom>
        </p:spPr>
        <p:txBody>
          <a:bodyPr vert="horz" wrap="square" lIns="0" tIns="0" rIns="0" bIns="0" rtlCol="0">
            <a:spAutoFit/>
          </a:bodyPr>
          <a:lstStyle/>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spcBef>
                <a:spcPts val="42"/>
              </a:spcBef>
            </a:pPr>
            <a:endParaRPr sz="703">
              <a:latin typeface="Times New Roman"/>
              <a:cs typeface="Times New Roman"/>
            </a:endParaRPr>
          </a:p>
          <a:p>
            <a:pPr marR="269677" algn="r">
              <a:lnSpc>
                <a:spcPts val="717"/>
              </a:lnSpc>
            </a:pPr>
            <a:r>
              <a:rPr sz="914" spc="-274" baseline="4273" dirty="0">
                <a:latin typeface="Arial MT"/>
                <a:cs typeface="Arial MT"/>
                <a:hlinkClick r:id="rId9"/>
              </a:rPr>
              <a:t>©</a:t>
            </a:r>
            <a:r>
              <a:rPr sz="609" spc="-183" dirty="0">
                <a:solidFill>
                  <a:srgbClr val="FFFFFF"/>
                </a:solidFill>
                <a:latin typeface="Arial MT"/>
                <a:cs typeface="Arial MT"/>
                <a:hlinkClick r:id="rId9"/>
              </a:rPr>
              <a:t>©</a:t>
            </a:r>
            <a:r>
              <a:rPr sz="609" spc="-52" dirty="0">
                <a:solidFill>
                  <a:srgbClr val="FFFFFF"/>
                </a:solidFill>
                <a:latin typeface="Arial MT"/>
                <a:cs typeface="Arial MT"/>
                <a:hlinkClick r:id="rId9"/>
              </a:rPr>
              <a:t> </a:t>
            </a:r>
            <a:r>
              <a:rPr sz="914" spc="-238" baseline="4273" dirty="0">
                <a:latin typeface="Arial MT"/>
                <a:cs typeface="Arial MT"/>
                <a:hlinkClick r:id="rId9"/>
              </a:rPr>
              <a:t>2</a:t>
            </a:r>
            <a:r>
              <a:rPr sz="609" spc="-159" dirty="0">
                <a:solidFill>
                  <a:srgbClr val="FFFFFF"/>
                </a:solidFill>
                <a:latin typeface="Arial MT"/>
                <a:cs typeface="Arial MT"/>
                <a:hlinkClick r:id="rId9"/>
              </a:rPr>
              <a:t>2</a:t>
            </a:r>
            <a:r>
              <a:rPr sz="914" spc="-238" baseline="4273" dirty="0">
                <a:latin typeface="Arial MT"/>
                <a:cs typeface="Arial MT"/>
                <a:hlinkClick r:id="rId9"/>
              </a:rPr>
              <a:t>0</a:t>
            </a:r>
            <a:r>
              <a:rPr sz="609" spc="-159" dirty="0">
                <a:solidFill>
                  <a:srgbClr val="FFFFFF"/>
                </a:solidFill>
                <a:latin typeface="Arial MT"/>
                <a:cs typeface="Arial MT"/>
                <a:hlinkClick r:id="rId9"/>
              </a:rPr>
              <a:t>0</a:t>
            </a:r>
            <a:r>
              <a:rPr sz="914" spc="-238" baseline="4273" dirty="0">
                <a:latin typeface="Arial MT"/>
                <a:cs typeface="Arial MT"/>
                <a:hlinkClick r:id="rId9"/>
              </a:rPr>
              <a:t>2</a:t>
            </a:r>
            <a:r>
              <a:rPr sz="609" spc="-159" dirty="0">
                <a:solidFill>
                  <a:srgbClr val="FFFFFF"/>
                </a:solidFill>
                <a:latin typeface="Arial MT"/>
                <a:cs typeface="Arial MT"/>
                <a:hlinkClick r:id="rId9"/>
              </a:rPr>
              <a:t>2</a:t>
            </a:r>
            <a:r>
              <a:rPr sz="914" spc="-238" baseline="4273" dirty="0">
                <a:latin typeface="Arial MT"/>
                <a:cs typeface="Arial MT"/>
                <a:hlinkClick r:id="rId9"/>
              </a:rPr>
              <a:t>4</a:t>
            </a:r>
            <a:r>
              <a:rPr sz="609" spc="-159" dirty="0">
                <a:solidFill>
                  <a:srgbClr val="FFFFFF"/>
                </a:solidFill>
                <a:latin typeface="Arial MT"/>
                <a:cs typeface="Arial MT"/>
                <a:hlinkClick r:id="rId9"/>
              </a:rPr>
              <a:t>4</a:t>
            </a:r>
            <a:r>
              <a:rPr sz="609" spc="-66" dirty="0">
                <a:solidFill>
                  <a:srgbClr val="FFFFFF"/>
                </a:solidFill>
                <a:latin typeface="Arial MT"/>
                <a:cs typeface="Arial MT"/>
                <a:hlinkClick r:id="rId9"/>
              </a:rPr>
              <a:t> </a:t>
            </a:r>
            <a:r>
              <a:rPr sz="914" spc="-281" baseline="4273" dirty="0">
                <a:latin typeface="Arial MT"/>
                <a:cs typeface="Arial MT"/>
                <a:hlinkClick r:id="rId9"/>
              </a:rPr>
              <a:t>T</a:t>
            </a:r>
            <a:r>
              <a:rPr sz="609" spc="-188" dirty="0">
                <a:solidFill>
                  <a:srgbClr val="FFFFFF"/>
                </a:solidFill>
                <a:latin typeface="Arial MT"/>
                <a:cs typeface="Arial MT"/>
                <a:hlinkClick r:id="rId9"/>
              </a:rPr>
              <a:t>T</a:t>
            </a:r>
            <a:r>
              <a:rPr sz="914" spc="-281" baseline="4273" dirty="0">
                <a:latin typeface="Arial MT"/>
                <a:cs typeface="Arial MT"/>
                <a:hlinkClick r:id="rId9"/>
              </a:rPr>
              <a:t>o</a:t>
            </a:r>
            <a:r>
              <a:rPr sz="609" spc="-188" dirty="0">
                <a:solidFill>
                  <a:srgbClr val="FFFFFF"/>
                </a:solidFill>
                <a:latin typeface="Arial MT"/>
                <a:cs typeface="Arial MT"/>
                <a:hlinkClick r:id="rId9"/>
              </a:rPr>
              <a:t>o</a:t>
            </a:r>
            <a:r>
              <a:rPr sz="914" spc="-281" baseline="4273" dirty="0">
                <a:latin typeface="Arial MT"/>
                <a:cs typeface="Arial MT"/>
                <a:hlinkClick r:id="rId9"/>
              </a:rPr>
              <a:t>m</a:t>
            </a:r>
            <a:r>
              <a:rPr sz="609" spc="-188" dirty="0">
                <a:solidFill>
                  <a:srgbClr val="FFFFFF"/>
                </a:solidFill>
                <a:latin typeface="Arial MT"/>
                <a:cs typeface="Arial MT"/>
              </a:rPr>
              <a:t>m</a:t>
            </a:r>
            <a:r>
              <a:rPr sz="914" spc="-281" baseline="4273" dirty="0">
                <a:latin typeface="Arial MT"/>
                <a:cs typeface="Arial MT"/>
              </a:rPr>
              <a:t>T</a:t>
            </a:r>
            <a:r>
              <a:rPr sz="609" spc="-188" dirty="0">
                <a:solidFill>
                  <a:srgbClr val="FFFFFF"/>
                </a:solidFill>
                <a:latin typeface="Arial MT"/>
                <a:cs typeface="Arial MT"/>
              </a:rPr>
              <a:t>T</a:t>
            </a:r>
            <a:r>
              <a:rPr sz="914" spc="-281" baseline="4273" dirty="0">
                <a:latin typeface="Arial MT"/>
                <a:cs typeface="Arial MT"/>
              </a:rPr>
              <a:t>o</a:t>
            </a:r>
            <a:r>
              <a:rPr sz="609" spc="-188" dirty="0">
                <a:solidFill>
                  <a:srgbClr val="FFFFFF"/>
                </a:solidFill>
                <a:latin typeface="Arial MT"/>
                <a:cs typeface="Arial MT"/>
              </a:rPr>
              <a:t>o</a:t>
            </a:r>
            <a:r>
              <a:rPr sz="914" spc="-281" baseline="4273" dirty="0">
                <a:latin typeface="Arial MT"/>
                <a:cs typeface="Arial MT"/>
              </a:rPr>
              <a:t>m</a:t>
            </a:r>
            <a:r>
              <a:rPr sz="609" spc="-188" dirty="0">
                <a:solidFill>
                  <a:srgbClr val="FFFFFF"/>
                </a:solidFill>
                <a:latin typeface="Arial MT"/>
                <a:cs typeface="Arial MT"/>
              </a:rPr>
              <a:t>m</a:t>
            </a:r>
            <a:r>
              <a:rPr sz="914" spc="-281" baseline="4273" dirty="0">
                <a:latin typeface="Arial MT"/>
                <a:cs typeface="Arial MT"/>
              </a:rPr>
              <a:t>,</a:t>
            </a:r>
            <a:r>
              <a:rPr sz="609" spc="-188" dirty="0">
                <a:solidFill>
                  <a:srgbClr val="FFFFFF"/>
                </a:solidFill>
                <a:latin typeface="Arial MT"/>
                <a:cs typeface="Arial MT"/>
              </a:rPr>
              <a:t>,</a:t>
            </a:r>
            <a:r>
              <a:rPr sz="609" spc="-47" dirty="0">
                <a:solidFill>
                  <a:srgbClr val="FFFFFF"/>
                </a:solidFill>
                <a:latin typeface="Arial MT"/>
                <a:cs typeface="Arial MT"/>
              </a:rPr>
              <a:t> </a:t>
            </a:r>
            <a:r>
              <a:rPr sz="914" spc="-274" baseline="4273" dirty="0">
                <a:latin typeface="Arial MT"/>
                <a:cs typeface="Arial MT"/>
              </a:rPr>
              <a:t>©</a:t>
            </a:r>
            <a:r>
              <a:rPr sz="609" spc="-183" dirty="0">
                <a:solidFill>
                  <a:srgbClr val="FFFFFF"/>
                </a:solidFill>
                <a:latin typeface="Arial MT"/>
                <a:cs typeface="Arial MT"/>
              </a:rPr>
              <a:t>©</a:t>
            </a:r>
            <a:r>
              <a:rPr sz="609" spc="-52" dirty="0">
                <a:solidFill>
                  <a:srgbClr val="FFFFFF"/>
                </a:solidFill>
                <a:latin typeface="Arial MT"/>
                <a:cs typeface="Arial MT"/>
              </a:rPr>
              <a:t> </a:t>
            </a:r>
            <a:r>
              <a:rPr sz="914" spc="-238" baseline="4273" dirty="0">
                <a:latin typeface="Arial MT"/>
                <a:cs typeface="Arial MT"/>
              </a:rPr>
              <a:t>2</a:t>
            </a:r>
            <a:r>
              <a:rPr sz="609" spc="-159" dirty="0">
                <a:solidFill>
                  <a:srgbClr val="FFFFFF"/>
                </a:solidFill>
                <a:latin typeface="Arial MT"/>
                <a:cs typeface="Arial MT"/>
              </a:rPr>
              <a:t>2</a:t>
            </a:r>
            <a:r>
              <a:rPr sz="914" spc="-238" baseline="4273" dirty="0">
                <a:latin typeface="Arial MT"/>
                <a:cs typeface="Arial MT"/>
              </a:rPr>
              <a:t>0</a:t>
            </a:r>
            <a:r>
              <a:rPr sz="609" spc="-159" dirty="0">
                <a:solidFill>
                  <a:srgbClr val="FFFFFF"/>
                </a:solidFill>
                <a:latin typeface="Arial MT"/>
                <a:cs typeface="Arial MT"/>
              </a:rPr>
              <a:t>0</a:t>
            </a:r>
            <a:r>
              <a:rPr sz="914" spc="-238" baseline="4273" dirty="0">
                <a:latin typeface="Arial MT"/>
                <a:cs typeface="Arial MT"/>
              </a:rPr>
              <a:t>2</a:t>
            </a:r>
            <a:r>
              <a:rPr sz="609" spc="-159" dirty="0">
                <a:solidFill>
                  <a:srgbClr val="FFFFFF"/>
                </a:solidFill>
                <a:latin typeface="Arial MT"/>
                <a:cs typeface="Arial MT"/>
              </a:rPr>
              <a:t>2</a:t>
            </a:r>
            <a:r>
              <a:rPr sz="914" spc="-238" baseline="4273" dirty="0">
                <a:latin typeface="Arial MT"/>
                <a:cs typeface="Arial MT"/>
              </a:rPr>
              <a:t>4</a:t>
            </a:r>
            <a:r>
              <a:rPr sz="609" spc="-159" dirty="0">
                <a:solidFill>
                  <a:srgbClr val="FFFFFF"/>
                </a:solidFill>
                <a:latin typeface="Arial MT"/>
                <a:cs typeface="Arial MT"/>
              </a:rPr>
              <a:t>4</a:t>
            </a:r>
            <a:r>
              <a:rPr sz="609" spc="-47" dirty="0">
                <a:solidFill>
                  <a:srgbClr val="FFFFFF"/>
                </a:solidFill>
                <a:latin typeface="Arial MT"/>
                <a:cs typeface="Arial MT"/>
              </a:rPr>
              <a:t> </a:t>
            </a:r>
            <a:r>
              <a:rPr sz="914" spc="-196" baseline="4273" dirty="0">
                <a:latin typeface="Arial MT"/>
                <a:cs typeface="Arial MT"/>
              </a:rPr>
              <a:t>M</a:t>
            </a:r>
            <a:r>
              <a:rPr sz="609" spc="-131" dirty="0">
                <a:solidFill>
                  <a:srgbClr val="FFFFFF"/>
                </a:solidFill>
                <a:latin typeface="Arial MT"/>
                <a:cs typeface="Arial MT"/>
              </a:rPr>
              <a:t>M</a:t>
            </a:r>
            <a:r>
              <a:rPr sz="914" spc="-196" baseline="4273" dirty="0">
                <a:latin typeface="Arial MT"/>
                <a:cs typeface="Arial MT"/>
              </a:rPr>
              <a:t>i</a:t>
            </a:r>
            <a:r>
              <a:rPr sz="609" spc="-131" dirty="0">
                <a:solidFill>
                  <a:srgbClr val="FFFFFF"/>
                </a:solidFill>
                <a:latin typeface="Arial MT"/>
                <a:cs typeface="Arial MT"/>
              </a:rPr>
              <a:t>i</a:t>
            </a:r>
            <a:r>
              <a:rPr sz="914" spc="-196" baseline="4273" dirty="0">
                <a:latin typeface="Arial MT"/>
                <a:cs typeface="Arial MT"/>
              </a:rPr>
              <a:t>c</a:t>
            </a:r>
            <a:r>
              <a:rPr sz="609" spc="-131" dirty="0">
                <a:solidFill>
                  <a:srgbClr val="FFFFFF"/>
                </a:solidFill>
                <a:latin typeface="Arial MT"/>
                <a:cs typeface="Arial MT"/>
              </a:rPr>
              <a:t>c</a:t>
            </a:r>
            <a:r>
              <a:rPr sz="914" spc="-196" baseline="4273" dirty="0">
                <a:latin typeface="Arial MT"/>
                <a:cs typeface="Arial MT"/>
              </a:rPr>
              <a:t>r</a:t>
            </a:r>
            <a:r>
              <a:rPr sz="609" spc="-131" dirty="0">
                <a:solidFill>
                  <a:srgbClr val="FFFFFF"/>
                </a:solidFill>
                <a:latin typeface="Arial MT"/>
                <a:cs typeface="Arial MT"/>
              </a:rPr>
              <a:t>r</a:t>
            </a:r>
            <a:r>
              <a:rPr sz="914" spc="-196" baseline="4273" dirty="0">
                <a:latin typeface="Arial MT"/>
                <a:cs typeface="Arial MT"/>
              </a:rPr>
              <a:t>o</a:t>
            </a:r>
            <a:r>
              <a:rPr sz="609" spc="-131" dirty="0">
                <a:solidFill>
                  <a:srgbClr val="FFFFFF"/>
                </a:solidFill>
                <a:latin typeface="Arial MT"/>
                <a:cs typeface="Arial MT"/>
              </a:rPr>
              <a:t>o</a:t>
            </a:r>
            <a:r>
              <a:rPr sz="914" spc="-196" baseline="4273" dirty="0">
                <a:latin typeface="Arial MT"/>
                <a:cs typeface="Arial MT"/>
              </a:rPr>
              <a:t>s</a:t>
            </a:r>
            <a:r>
              <a:rPr sz="609" spc="-131" dirty="0">
                <a:solidFill>
                  <a:srgbClr val="FFFFFF"/>
                </a:solidFill>
                <a:latin typeface="Arial MT"/>
                <a:cs typeface="Arial MT"/>
              </a:rPr>
              <a:t>s</a:t>
            </a:r>
            <a:r>
              <a:rPr sz="914" spc="-196" baseline="4273" dirty="0">
                <a:latin typeface="Arial MT"/>
                <a:cs typeface="Arial MT"/>
              </a:rPr>
              <a:t>o</a:t>
            </a:r>
            <a:r>
              <a:rPr sz="609" spc="-131" dirty="0">
                <a:solidFill>
                  <a:srgbClr val="FFFFFF"/>
                </a:solidFill>
                <a:latin typeface="Arial MT"/>
                <a:cs typeface="Arial MT"/>
              </a:rPr>
              <a:t>o</a:t>
            </a:r>
            <a:r>
              <a:rPr sz="914" spc="-196" baseline="4273" dirty="0">
                <a:latin typeface="Arial MT"/>
                <a:cs typeface="Arial MT"/>
              </a:rPr>
              <a:t>f</a:t>
            </a:r>
            <a:r>
              <a:rPr sz="609" spc="-131" dirty="0">
                <a:solidFill>
                  <a:srgbClr val="FFFFFF"/>
                </a:solidFill>
                <a:latin typeface="Arial MT"/>
                <a:cs typeface="Arial MT"/>
              </a:rPr>
              <a:t>f</a:t>
            </a:r>
            <a:r>
              <a:rPr sz="914" spc="-196" baseline="4273" dirty="0">
                <a:latin typeface="Arial MT"/>
                <a:cs typeface="Arial MT"/>
              </a:rPr>
              <a:t>t</a:t>
            </a:r>
            <a:r>
              <a:rPr sz="609" spc="-131" dirty="0">
                <a:solidFill>
                  <a:srgbClr val="FFFFFF"/>
                </a:solidFill>
                <a:latin typeface="Arial MT"/>
                <a:cs typeface="Arial MT"/>
              </a:rPr>
              <a:t>t</a:t>
            </a:r>
            <a:r>
              <a:rPr sz="609" spc="-52" dirty="0">
                <a:solidFill>
                  <a:srgbClr val="FFFFFF"/>
                </a:solidFill>
                <a:latin typeface="Arial MT"/>
                <a:cs typeface="Arial MT"/>
              </a:rPr>
              <a:t> </a:t>
            </a:r>
            <a:r>
              <a:rPr sz="914" spc="-203" baseline="4273" dirty="0">
                <a:latin typeface="Arial MT"/>
                <a:cs typeface="Arial MT"/>
              </a:rPr>
              <a:t>C</a:t>
            </a:r>
            <a:r>
              <a:rPr sz="609" spc="-136" dirty="0">
                <a:solidFill>
                  <a:srgbClr val="FFFFFF"/>
                </a:solidFill>
                <a:latin typeface="Arial MT"/>
                <a:cs typeface="Arial MT"/>
              </a:rPr>
              <a:t>C</a:t>
            </a:r>
            <a:r>
              <a:rPr sz="914" spc="-203" baseline="4273" dirty="0">
                <a:latin typeface="Arial MT"/>
                <a:cs typeface="Arial MT"/>
              </a:rPr>
              <a:t>o</a:t>
            </a:r>
            <a:r>
              <a:rPr sz="609" spc="-136" dirty="0">
                <a:solidFill>
                  <a:srgbClr val="FFFFFF"/>
                </a:solidFill>
                <a:latin typeface="Arial MT"/>
                <a:cs typeface="Arial MT"/>
              </a:rPr>
              <a:t>o</a:t>
            </a:r>
            <a:r>
              <a:rPr sz="914" spc="-203" baseline="4273" dirty="0">
                <a:latin typeface="Arial MT"/>
                <a:cs typeface="Arial MT"/>
              </a:rPr>
              <a:t>r</a:t>
            </a:r>
            <a:r>
              <a:rPr sz="609" spc="-136" dirty="0">
                <a:solidFill>
                  <a:srgbClr val="FFFFFF"/>
                </a:solidFill>
                <a:latin typeface="Arial MT"/>
                <a:cs typeface="Arial MT"/>
              </a:rPr>
              <a:t>r</a:t>
            </a:r>
            <a:r>
              <a:rPr sz="914" spc="-203" baseline="4273" dirty="0">
                <a:latin typeface="Arial MT"/>
                <a:cs typeface="Arial MT"/>
              </a:rPr>
              <a:t>p</a:t>
            </a:r>
            <a:r>
              <a:rPr sz="609" spc="-136" dirty="0">
                <a:solidFill>
                  <a:srgbClr val="FFFFFF"/>
                </a:solidFill>
                <a:latin typeface="Arial MT"/>
                <a:cs typeface="Arial MT"/>
              </a:rPr>
              <a:t>p</a:t>
            </a:r>
            <a:r>
              <a:rPr sz="914" spc="-203" baseline="4273" dirty="0">
                <a:latin typeface="Arial MT"/>
                <a:cs typeface="Arial MT"/>
              </a:rPr>
              <a:t>o</a:t>
            </a:r>
            <a:r>
              <a:rPr sz="609" spc="-136" dirty="0">
                <a:solidFill>
                  <a:srgbClr val="FFFFFF"/>
                </a:solidFill>
                <a:latin typeface="Arial MT"/>
                <a:cs typeface="Arial MT"/>
              </a:rPr>
              <a:t>o</a:t>
            </a:r>
            <a:r>
              <a:rPr sz="914" spc="-203" baseline="4273" dirty="0">
                <a:latin typeface="Arial MT"/>
                <a:cs typeface="Arial MT"/>
              </a:rPr>
              <a:t>r</a:t>
            </a:r>
            <a:r>
              <a:rPr sz="609" spc="-136" dirty="0">
                <a:solidFill>
                  <a:srgbClr val="FFFFFF"/>
                </a:solidFill>
                <a:latin typeface="Arial MT"/>
                <a:cs typeface="Arial MT"/>
              </a:rPr>
              <a:t>r</a:t>
            </a:r>
            <a:r>
              <a:rPr sz="914" spc="-203" baseline="4273" dirty="0">
                <a:latin typeface="Arial MT"/>
                <a:cs typeface="Arial MT"/>
              </a:rPr>
              <a:t>a</a:t>
            </a:r>
            <a:r>
              <a:rPr sz="609" spc="-136" dirty="0">
                <a:solidFill>
                  <a:srgbClr val="FFFFFF"/>
                </a:solidFill>
                <a:latin typeface="Arial MT"/>
                <a:cs typeface="Arial MT"/>
              </a:rPr>
              <a:t>a</a:t>
            </a:r>
            <a:r>
              <a:rPr sz="914" spc="-203" baseline="4273" dirty="0">
                <a:latin typeface="Arial MT"/>
                <a:cs typeface="Arial MT"/>
              </a:rPr>
              <a:t>t</a:t>
            </a:r>
            <a:r>
              <a:rPr sz="609" spc="-136" dirty="0">
                <a:solidFill>
                  <a:srgbClr val="FFFFFF"/>
                </a:solidFill>
                <a:latin typeface="Arial MT"/>
                <a:cs typeface="Arial MT"/>
              </a:rPr>
              <a:t>t</a:t>
            </a:r>
            <a:r>
              <a:rPr sz="914" spc="-203" baseline="4273" dirty="0">
                <a:latin typeface="Arial MT"/>
                <a:cs typeface="Arial MT"/>
              </a:rPr>
              <a:t>i</a:t>
            </a:r>
            <a:r>
              <a:rPr sz="609" spc="-136" dirty="0">
                <a:solidFill>
                  <a:srgbClr val="FFFFFF"/>
                </a:solidFill>
                <a:latin typeface="Arial MT"/>
                <a:cs typeface="Arial MT"/>
              </a:rPr>
              <a:t>i</a:t>
            </a:r>
            <a:r>
              <a:rPr sz="914" spc="-203" baseline="4273" dirty="0">
                <a:latin typeface="Arial MT"/>
                <a:cs typeface="Arial MT"/>
              </a:rPr>
              <a:t>o</a:t>
            </a:r>
            <a:r>
              <a:rPr sz="609" spc="-136" dirty="0">
                <a:solidFill>
                  <a:srgbClr val="FFFFFF"/>
                </a:solidFill>
                <a:latin typeface="Arial MT"/>
                <a:cs typeface="Arial MT"/>
              </a:rPr>
              <a:t>o</a:t>
            </a:r>
            <a:r>
              <a:rPr sz="914" spc="-203" baseline="4273" dirty="0">
                <a:latin typeface="Arial MT"/>
                <a:cs typeface="Arial MT"/>
              </a:rPr>
              <a:t>n</a:t>
            </a:r>
            <a:r>
              <a:rPr sz="609" spc="-136" dirty="0">
                <a:solidFill>
                  <a:srgbClr val="FFFFFF"/>
                </a:solidFill>
                <a:latin typeface="Arial MT"/>
                <a:cs typeface="Arial MT"/>
              </a:rPr>
              <a:t>n</a:t>
            </a:r>
            <a:r>
              <a:rPr sz="914" spc="-203" baseline="4273" dirty="0">
                <a:latin typeface="Arial MT"/>
                <a:cs typeface="Arial MT"/>
              </a:rPr>
              <a:t>,</a:t>
            </a:r>
            <a:r>
              <a:rPr sz="609" spc="-136" dirty="0">
                <a:solidFill>
                  <a:srgbClr val="FFFFFF"/>
                </a:solidFill>
                <a:latin typeface="Arial MT"/>
                <a:cs typeface="Arial MT"/>
              </a:rPr>
              <a:t>,</a:t>
            </a:r>
            <a:endParaRPr sz="609">
              <a:latin typeface="Arial MT"/>
              <a:cs typeface="Arial MT"/>
            </a:endParaRPr>
          </a:p>
          <a:p>
            <a:pPr marR="269677" algn="r">
              <a:lnSpc>
                <a:spcPts val="717"/>
              </a:lnSpc>
            </a:pPr>
            <a:r>
              <a:rPr sz="914" spc="-682" baseline="4273" dirty="0">
                <a:solidFill>
                  <a:srgbClr val="1F3A93"/>
                </a:solidFill>
                <a:latin typeface="Arial MT"/>
                <a:cs typeface="Arial MT"/>
                <a:hlinkClick r:id="rId10"/>
              </a:rPr>
              <a:t>©</a:t>
            </a:r>
            <a:r>
              <a:rPr sz="609" u="sng" spc="-84" dirty="0">
                <a:solidFill>
                  <a:srgbClr val="FFFFFF"/>
                </a:solidFill>
                <a:uFill>
                  <a:solidFill>
                    <a:srgbClr val="1F3A93"/>
                  </a:solidFill>
                </a:uFill>
                <a:latin typeface="Times New Roman"/>
                <a:cs typeface="Times New Roman"/>
                <a:hlinkClick r:id="rId10"/>
              </a:rPr>
              <a:t> </a:t>
            </a:r>
            <a:r>
              <a:rPr sz="609" u="sng" spc="14" dirty="0">
                <a:solidFill>
                  <a:srgbClr val="FFFFFF"/>
                </a:solidFill>
                <a:uFill>
                  <a:solidFill>
                    <a:srgbClr val="1F3A93"/>
                  </a:solidFill>
                </a:uFill>
                <a:latin typeface="Arial MT"/>
                <a:cs typeface="Arial MT"/>
                <a:hlinkClick r:id="rId10"/>
              </a:rPr>
              <a:t>©</a:t>
            </a:r>
            <a:r>
              <a:rPr sz="609" u="sng" spc="-66" dirty="0">
                <a:solidFill>
                  <a:srgbClr val="FFFFFF"/>
                </a:solidFill>
                <a:uFill>
                  <a:solidFill>
                    <a:srgbClr val="1F3A93"/>
                  </a:solidFill>
                </a:uFill>
                <a:latin typeface="Arial MT"/>
                <a:cs typeface="Arial MT"/>
                <a:hlinkClick r:id="rId10"/>
              </a:rPr>
              <a:t> </a:t>
            </a:r>
            <a:r>
              <a:rPr sz="914" u="sng" spc="-611" baseline="4273" dirty="0">
                <a:solidFill>
                  <a:srgbClr val="1F3A93"/>
                </a:solidFill>
                <a:uFill>
                  <a:solidFill>
                    <a:srgbClr val="1F3A93"/>
                  </a:solidFill>
                </a:uFill>
                <a:latin typeface="Arial MT"/>
                <a:cs typeface="Arial MT"/>
                <a:hlinkClick r:id="rId10"/>
              </a:rPr>
              <a:t>O</a:t>
            </a:r>
            <a:r>
              <a:rPr sz="609" u="sng" spc="-56" dirty="0">
                <a:solidFill>
                  <a:srgbClr val="FFFFFF"/>
                </a:solidFill>
                <a:uFill>
                  <a:solidFill>
                    <a:srgbClr val="1F3A93"/>
                  </a:solidFill>
                </a:uFill>
                <a:latin typeface="Arial MT"/>
                <a:cs typeface="Arial MT"/>
                <a:hlinkClick r:id="rId10"/>
              </a:rPr>
              <a:t>O</a:t>
            </a:r>
            <a:r>
              <a:rPr sz="914" u="sng" spc="-414" baseline="4273" dirty="0">
                <a:solidFill>
                  <a:srgbClr val="1F3A93"/>
                </a:solidFill>
                <a:uFill>
                  <a:solidFill>
                    <a:srgbClr val="1F3A93"/>
                  </a:solidFill>
                </a:uFill>
                <a:latin typeface="Arial MT"/>
                <a:cs typeface="Arial MT"/>
                <a:hlinkClick r:id="rId10"/>
              </a:rPr>
              <a:t>p</a:t>
            </a:r>
            <a:r>
              <a:rPr sz="609" u="sng" spc="-61" dirty="0">
                <a:solidFill>
                  <a:srgbClr val="FFFFFF"/>
                </a:solidFill>
                <a:uFill>
                  <a:solidFill>
                    <a:srgbClr val="1F3A93"/>
                  </a:solidFill>
                </a:uFill>
                <a:latin typeface="Arial MT"/>
                <a:cs typeface="Arial MT"/>
                <a:hlinkClick r:id="rId10"/>
              </a:rPr>
              <a:t>p</a:t>
            </a:r>
            <a:r>
              <a:rPr sz="914" u="sng" spc="-414" baseline="4273" dirty="0">
                <a:solidFill>
                  <a:srgbClr val="1F3A93"/>
                </a:solidFill>
                <a:uFill>
                  <a:solidFill>
                    <a:srgbClr val="1F3A93"/>
                  </a:solidFill>
                </a:uFill>
                <a:latin typeface="Arial MT"/>
                <a:cs typeface="Arial MT"/>
                <a:hlinkClick r:id="rId10"/>
              </a:rPr>
              <a:t>e</a:t>
            </a:r>
            <a:r>
              <a:rPr sz="609" u="sng" spc="-61" dirty="0">
                <a:solidFill>
                  <a:srgbClr val="FFFFFF"/>
                </a:solidFill>
                <a:uFill>
                  <a:solidFill>
                    <a:srgbClr val="1F3A93"/>
                  </a:solidFill>
                </a:uFill>
                <a:latin typeface="Arial MT"/>
                <a:cs typeface="Arial MT"/>
                <a:hlinkClick r:id="rId10"/>
              </a:rPr>
              <a:t>e</a:t>
            </a:r>
            <a:r>
              <a:rPr sz="914" u="sng" spc="-414" baseline="4273" dirty="0">
                <a:solidFill>
                  <a:srgbClr val="1F3A93"/>
                </a:solidFill>
                <a:uFill>
                  <a:solidFill>
                    <a:srgbClr val="1F3A93"/>
                  </a:solidFill>
                </a:uFill>
                <a:latin typeface="Arial MT"/>
                <a:cs typeface="Arial MT"/>
                <a:hlinkClick r:id="rId10"/>
              </a:rPr>
              <a:t>n</a:t>
            </a:r>
            <a:r>
              <a:rPr sz="609" u="sng" spc="-61" dirty="0">
                <a:solidFill>
                  <a:srgbClr val="FFFFFF"/>
                </a:solidFill>
                <a:uFill>
                  <a:solidFill>
                    <a:srgbClr val="1F3A93"/>
                  </a:solidFill>
                </a:uFill>
                <a:latin typeface="Arial MT"/>
                <a:cs typeface="Arial MT"/>
                <a:hlinkClick r:id="rId10"/>
              </a:rPr>
              <a:t>n</a:t>
            </a:r>
            <a:r>
              <a:rPr sz="914" u="sng" spc="-513" baseline="4273" dirty="0">
                <a:solidFill>
                  <a:srgbClr val="1F3A93"/>
                </a:solidFill>
                <a:uFill>
                  <a:solidFill>
                    <a:srgbClr val="1F3A93"/>
                  </a:solidFill>
                </a:uFill>
                <a:latin typeface="Arial MT"/>
                <a:cs typeface="Arial MT"/>
                <a:hlinkClick r:id="rId10"/>
              </a:rPr>
              <a:t>S</a:t>
            </a:r>
            <a:r>
              <a:rPr sz="609" u="sng" spc="-56" dirty="0">
                <a:solidFill>
                  <a:srgbClr val="FFFFFF"/>
                </a:solidFill>
                <a:uFill>
                  <a:solidFill>
                    <a:srgbClr val="1F3A93"/>
                  </a:solidFill>
                </a:uFill>
                <a:latin typeface="Arial MT"/>
                <a:cs typeface="Arial MT"/>
                <a:hlinkClick r:id="rId10"/>
              </a:rPr>
              <a:t>S</a:t>
            </a:r>
            <a:r>
              <a:rPr sz="914" u="sng" spc="-155" baseline="4273" dirty="0">
                <a:solidFill>
                  <a:srgbClr val="1F3A93"/>
                </a:solidFill>
                <a:uFill>
                  <a:solidFill>
                    <a:srgbClr val="1F3A93"/>
                  </a:solidFill>
                </a:uFill>
                <a:latin typeface="Arial MT"/>
                <a:cs typeface="Arial MT"/>
                <a:hlinkClick r:id="rId10"/>
              </a:rPr>
              <a:t>t</a:t>
            </a:r>
            <a:r>
              <a:rPr sz="609" u="sng" spc="-66" dirty="0">
                <a:solidFill>
                  <a:srgbClr val="FFFFFF"/>
                </a:solidFill>
                <a:uFill>
                  <a:solidFill>
                    <a:srgbClr val="1F3A93"/>
                  </a:solidFill>
                </a:uFill>
                <a:latin typeface="Arial MT"/>
                <a:cs typeface="Arial MT"/>
                <a:hlinkClick r:id="rId10"/>
              </a:rPr>
              <a:t>t</a:t>
            </a:r>
            <a:r>
              <a:rPr sz="914" u="sng" spc="-203" baseline="4273" dirty="0">
                <a:solidFill>
                  <a:srgbClr val="1F3A93"/>
                </a:solidFill>
                <a:uFill>
                  <a:solidFill>
                    <a:srgbClr val="1F3A93"/>
                  </a:solidFill>
                </a:uFill>
                <a:latin typeface="Arial MT"/>
                <a:cs typeface="Arial MT"/>
                <a:hlinkClick r:id="rId10"/>
              </a:rPr>
              <a:t>r</a:t>
            </a:r>
            <a:r>
              <a:rPr sz="609" u="sng" spc="-66" dirty="0">
                <a:solidFill>
                  <a:srgbClr val="FFFFFF"/>
                </a:solidFill>
                <a:uFill>
                  <a:solidFill>
                    <a:srgbClr val="1F3A93"/>
                  </a:solidFill>
                </a:uFill>
                <a:latin typeface="Arial MT"/>
                <a:cs typeface="Arial MT"/>
                <a:hlinkClick r:id="rId10"/>
              </a:rPr>
              <a:t>r</a:t>
            </a:r>
            <a:r>
              <a:rPr sz="914" u="sng" spc="-414" baseline="4273" dirty="0">
                <a:solidFill>
                  <a:srgbClr val="1F3A93"/>
                </a:solidFill>
                <a:uFill>
                  <a:solidFill>
                    <a:srgbClr val="1F3A93"/>
                  </a:solidFill>
                </a:uFill>
                <a:latin typeface="Arial MT"/>
                <a:cs typeface="Arial MT"/>
                <a:hlinkClick r:id="rId10"/>
              </a:rPr>
              <a:t>e</a:t>
            </a:r>
            <a:r>
              <a:rPr sz="609" u="sng" spc="-61" dirty="0">
                <a:solidFill>
                  <a:srgbClr val="FFFFFF"/>
                </a:solidFill>
                <a:uFill>
                  <a:solidFill>
                    <a:srgbClr val="1F3A93"/>
                  </a:solidFill>
                </a:uFill>
                <a:latin typeface="Arial MT"/>
                <a:cs typeface="Arial MT"/>
                <a:hlinkClick r:id="rId10"/>
              </a:rPr>
              <a:t>e</a:t>
            </a:r>
            <a:r>
              <a:rPr sz="914" u="sng" spc="-414" baseline="4273" dirty="0">
                <a:solidFill>
                  <a:srgbClr val="1F3A93"/>
                </a:solidFill>
                <a:uFill>
                  <a:solidFill>
                    <a:srgbClr val="1F3A93"/>
                  </a:solidFill>
                </a:uFill>
                <a:latin typeface="Arial MT"/>
                <a:cs typeface="Arial MT"/>
                <a:hlinkClick r:id="rId10"/>
              </a:rPr>
              <a:t>e</a:t>
            </a:r>
            <a:r>
              <a:rPr sz="609" u="sng" spc="-61" dirty="0">
                <a:solidFill>
                  <a:srgbClr val="FFFFFF"/>
                </a:solidFill>
                <a:uFill>
                  <a:solidFill>
                    <a:srgbClr val="1F3A93"/>
                  </a:solidFill>
                </a:uFill>
                <a:latin typeface="Arial MT"/>
                <a:cs typeface="Arial MT"/>
                <a:hlinkClick r:id="rId10"/>
              </a:rPr>
              <a:t>e</a:t>
            </a:r>
            <a:r>
              <a:rPr sz="914" u="sng" spc="-155" baseline="4273" dirty="0">
                <a:solidFill>
                  <a:srgbClr val="1F3A93"/>
                </a:solidFill>
                <a:uFill>
                  <a:solidFill>
                    <a:srgbClr val="1F3A93"/>
                  </a:solidFill>
                </a:uFill>
                <a:latin typeface="Arial MT"/>
                <a:cs typeface="Arial MT"/>
                <a:hlinkClick r:id="rId10"/>
              </a:rPr>
              <a:t>t</a:t>
            </a:r>
            <a:r>
              <a:rPr sz="609" u="sng" spc="-66" dirty="0">
                <a:solidFill>
                  <a:srgbClr val="FFFFFF"/>
                </a:solidFill>
                <a:uFill>
                  <a:solidFill>
                    <a:srgbClr val="1F3A93"/>
                  </a:solidFill>
                </a:uFill>
                <a:latin typeface="Arial MT"/>
                <a:cs typeface="Arial MT"/>
                <a:hlinkClick r:id="rId10"/>
              </a:rPr>
              <a:t>t</a:t>
            </a:r>
            <a:r>
              <a:rPr sz="914" u="sng" spc="-661" baseline="4273" dirty="0">
                <a:solidFill>
                  <a:srgbClr val="1F3A93"/>
                </a:solidFill>
                <a:uFill>
                  <a:solidFill>
                    <a:srgbClr val="1F3A93"/>
                  </a:solidFill>
                </a:uFill>
                <a:latin typeface="Arial MT"/>
                <a:cs typeface="Arial MT"/>
                <a:hlinkClick r:id="rId10"/>
              </a:rPr>
              <a:t>M</a:t>
            </a:r>
            <a:r>
              <a:rPr sz="609" u="sng" spc="-52" dirty="0">
                <a:solidFill>
                  <a:srgbClr val="FFFFFF"/>
                </a:solidFill>
                <a:uFill>
                  <a:solidFill>
                    <a:srgbClr val="1F3A93"/>
                  </a:solidFill>
                </a:uFill>
                <a:latin typeface="Arial MT"/>
                <a:cs typeface="Arial MT"/>
                <a:hlinkClick r:id="rId10"/>
              </a:rPr>
              <a:t>M</a:t>
            </a:r>
            <a:r>
              <a:rPr sz="914" u="sng" spc="-414" baseline="4273" dirty="0">
                <a:solidFill>
                  <a:srgbClr val="1F3A93"/>
                </a:solidFill>
                <a:uFill>
                  <a:solidFill>
                    <a:srgbClr val="1F3A93"/>
                  </a:solidFill>
                </a:uFill>
                <a:latin typeface="Arial MT"/>
                <a:cs typeface="Arial MT"/>
                <a:hlinkClick r:id="rId10"/>
              </a:rPr>
              <a:t>a</a:t>
            </a:r>
            <a:r>
              <a:rPr sz="609" u="sng" spc="-61" dirty="0">
                <a:solidFill>
                  <a:srgbClr val="FFFFFF"/>
                </a:solidFill>
                <a:uFill>
                  <a:solidFill>
                    <a:srgbClr val="1F3A93"/>
                  </a:solidFill>
                </a:uFill>
                <a:latin typeface="Arial MT"/>
                <a:cs typeface="Arial MT"/>
                <a:hlinkClick r:id="rId10"/>
              </a:rPr>
              <a:t>a</a:t>
            </a:r>
            <a:r>
              <a:rPr sz="914" u="sng" spc="-414" baseline="4273" dirty="0">
                <a:solidFill>
                  <a:srgbClr val="1F3A93"/>
                </a:solidFill>
                <a:uFill>
                  <a:solidFill>
                    <a:srgbClr val="1F3A93"/>
                  </a:solidFill>
                </a:uFill>
                <a:latin typeface="Arial MT"/>
                <a:cs typeface="Arial MT"/>
                <a:hlinkClick r:id="rId10"/>
              </a:rPr>
              <a:t>p</a:t>
            </a:r>
            <a:r>
              <a:rPr sz="609" u="sng" spc="9" dirty="0">
                <a:solidFill>
                  <a:srgbClr val="FFFFFF"/>
                </a:solidFill>
                <a:uFill>
                  <a:solidFill>
                    <a:srgbClr val="1F3A93"/>
                  </a:solidFill>
                </a:uFill>
                <a:latin typeface="Arial MT"/>
                <a:cs typeface="Arial MT"/>
                <a:hlinkClick r:id="rId10"/>
              </a:rPr>
              <a:t>p</a:t>
            </a:r>
            <a:endParaRPr sz="609">
              <a:latin typeface="Arial MT"/>
              <a:cs typeface="Arial MT"/>
            </a:endParaRPr>
          </a:p>
        </p:txBody>
      </p:sp>
      <p:sp>
        <p:nvSpPr>
          <p:cNvPr id="45" name="object 45"/>
          <p:cNvSpPr txBox="1"/>
          <p:nvPr/>
        </p:nvSpPr>
        <p:spPr>
          <a:xfrm>
            <a:off x="8108760" y="1521329"/>
            <a:ext cx="240506"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USD</a:t>
            </a:r>
            <a:endParaRPr sz="844">
              <a:latin typeface="Segoe UI"/>
              <a:cs typeface="Segoe UI"/>
            </a:endParaRPr>
          </a:p>
        </p:txBody>
      </p:sp>
      <p:sp>
        <p:nvSpPr>
          <p:cNvPr id="46" name="object 46"/>
          <p:cNvSpPr txBox="1"/>
          <p:nvPr/>
        </p:nvSpPr>
        <p:spPr>
          <a:xfrm>
            <a:off x="8120899" y="1809949"/>
            <a:ext cx="228600"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EUR</a:t>
            </a:r>
            <a:endParaRPr sz="844">
              <a:latin typeface="Segoe UI"/>
              <a:cs typeface="Segoe UI"/>
            </a:endParaRPr>
          </a:p>
        </p:txBody>
      </p:sp>
      <p:sp>
        <p:nvSpPr>
          <p:cNvPr id="47" name="object 47"/>
          <p:cNvSpPr txBox="1"/>
          <p:nvPr/>
        </p:nvSpPr>
        <p:spPr>
          <a:xfrm>
            <a:off x="8114620" y="2098570"/>
            <a:ext cx="234553"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GBP</a:t>
            </a:r>
            <a:endParaRPr sz="844">
              <a:latin typeface="Segoe UI"/>
              <a:cs typeface="Segoe UI"/>
            </a:endParaRPr>
          </a:p>
        </p:txBody>
      </p:sp>
      <p:sp>
        <p:nvSpPr>
          <p:cNvPr id="48" name="object 48"/>
          <p:cNvSpPr txBox="1"/>
          <p:nvPr/>
        </p:nvSpPr>
        <p:spPr>
          <a:xfrm>
            <a:off x="8104156" y="2387190"/>
            <a:ext cx="245269" cy="141930"/>
          </a:xfrm>
          <a:prstGeom prst="rect">
            <a:avLst/>
          </a:prstGeom>
        </p:spPr>
        <p:txBody>
          <a:bodyPr vert="horz" wrap="square" lIns="0" tIns="11906" rIns="0" bIns="0" rtlCol="0">
            <a:spAutoFit/>
          </a:bodyPr>
          <a:lstStyle/>
          <a:p>
            <a:pPr marL="11906">
              <a:spcBef>
                <a:spcPts val="94"/>
              </a:spcBef>
            </a:pPr>
            <a:r>
              <a:rPr sz="844" b="1" dirty="0">
                <a:solidFill>
                  <a:srgbClr val="FFFFFF"/>
                </a:solidFill>
                <a:latin typeface="Segoe UI"/>
                <a:cs typeface="Segoe UI"/>
              </a:rPr>
              <a:t>CAD</a:t>
            </a:r>
            <a:endParaRPr sz="844">
              <a:latin typeface="Segoe UI"/>
              <a:cs typeface="Segoe UI"/>
            </a:endParaRPr>
          </a:p>
        </p:txBody>
      </p:sp>
      <p:sp>
        <p:nvSpPr>
          <p:cNvPr id="49" name="object 49"/>
          <p:cNvSpPr/>
          <p:nvPr/>
        </p:nvSpPr>
        <p:spPr>
          <a:xfrm>
            <a:off x="8417719" y="1779241"/>
            <a:ext cx="213717" cy="223242"/>
          </a:xfrm>
          <a:custGeom>
            <a:avLst/>
            <a:gdLst/>
            <a:ahLst/>
            <a:cxnLst/>
            <a:rect l="l" t="t" r="r" b="b"/>
            <a:pathLst>
              <a:path w="227965" h="238125">
                <a:moveTo>
                  <a:pt x="227474" y="237796"/>
                </a:moveTo>
                <a:lnTo>
                  <a:pt x="0" y="237796"/>
                </a:lnTo>
                <a:lnTo>
                  <a:pt x="0" y="0"/>
                </a:lnTo>
                <a:lnTo>
                  <a:pt x="227474" y="0"/>
                </a:lnTo>
                <a:lnTo>
                  <a:pt x="227474" y="237796"/>
                </a:lnTo>
                <a:close/>
              </a:path>
            </a:pathLst>
          </a:custGeom>
          <a:solidFill>
            <a:srgbClr val="80CDCB"/>
          </a:solidFill>
        </p:spPr>
        <p:txBody>
          <a:bodyPr wrap="square" lIns="0" tIns="0" rIns="0" bIns="0" rtlCol="0"/>
          <a:lstStyle/>
          <a:p>
            <a:endParaRPr sz="1688"/>
          </a:p>
        </p:txBody>
      </p:sp>
      <p:sp>
        <p:nvSpPr>
          <p:cNvPr id="50" name="object 50"/>
          <p:cNvSpPr/>
          <p:nvPr/>
        </p:nvSpPr>
        <p:spPr>
          <a:xfrm>
            <a:off x="8417719" y="2067860"/>
            <a:ext cx="133350" cy="223242"/>
          </a:xfrm>
          <a:custGeom>
            <a:avLst/>
            <a:gdLst/>
            <a:ahLst/>
            <a:cxnLst/>
            <a:rect l="l" t="t" r="r" b="b"/>
            <a:pathLst>
              <a:path w="142240" h="238125">
                <a:moveTo>
                  <a:pt x="141762" y="237796"/>
                </a:moveTo>
                <a:lnTo>
                  <a:pt x="0" y="237796"/>
                </a:lnTo>
                <a:lnTo>
                  <a:pt x="0" y="0"/>
                </a:lnTo>
                <a:lnTo>
                  <a:pt x="141762" y="0"/>
                </a:lnTo>
                <a:lnTo>
                  <a:pt x="141762" y="237796"/>
                </a:lnTo>
                <a:close/>
              </a:path>
            </a:pathLst>
          </a:custGeom>
          <a:solidFill>
            <a:srgbClr val="ABCCCC"/>
          </a:solidFill>
        </p:spPr>
        <p:txBody>
          <a:bodyPr wrap="square" lIns="0" tIns="0" rIns="0" bIns="0" rtlCol="0"/>
          <a:lstStyle/>
          <a:p>
            <a:endParaRPr sz="1688"/>
          </a:p>
        </p:txBody>
      </p:sp>
      <p:sp>
        <p:nvSpPr>
          <p:cNvPr id="51" name="object 51"/>
          <p:cNvSpPr/>
          <p:nvPr/>
        </p:nvSpPr>
        <p:spPr>
          <a:xfrm>
            <a:off x="8417719" y="2356481"/>
            <a:ext cx="88702" cy="223242"/>
          </a:xfrm>
          <a:custGeom>
            <a:avLst/>
            <a:gdLst/>
            <a:ahLst/>
            <a:cxnLst/>
            <a:rect l="l" t="t" r="r" b="b"/>
            <a:pathLst>
              <a:path w="94615" h="238125">
                <a:moveTo>
                  <a:pt x="94540" y="237796"/>
                </a:moveTo>
                <a:lnTo>
                  <a:pt x="0" y="237796"/>
                </a:lnTo>
                <a:lnTo>
                  <a:pt x="0" y="0"/>
                </a:lnTo>
                <a:lnTo>
                  <a:pt x="94540" y="0"/>
                </a:lnTo>
                <a:lnTo>
                  <a:pt x="94540" y="237796"/>
                </a:lnTo>
                <a:close/>
              </a:path>
            </a:pathLst>
          </a:custGeom>
          <a:solidFill>
            <a:srgbClr val="BCCCCC"/>
          </a:solidFill>
        </p:spPr>
        <p:txBody>
          <a:bodyPr wrap="square" lIns="0" tIns="0" rIns="0" bIns="0" rtlCol="0"/>
          <a:lstStyle/>
          <a:p>
            <a:endParaRPr sz="1688"/>
          </a:p>
        </p:txBody>
      </p:sp>
      <p:sp>
        <p:nvSpPr>
          <p:cNvPr id="52" name="object 52"/>
          <p:cNvSpPr/>
          <p:nvPr/>
        </p:nvSpPr>
        <p:spPr>
          <a:xfrm>
            <a:off x="8417719" y="2645101"/>
            <a:ext cx="51197" cy="223242"/>
          </a:xfrm>
          <a:custGeom>
            <a:avLst/>
            <a:gdLst/>
            <a:ahLst/>
            <a:cxnLst/>
            <a:rect l="l" t="t" r="r" b="b"/>
            <a:pathLst>
              <a:path w="54609" h="238125">
                <a:moveTo>
                  <a:pt x="54193" y="237796"/>
                </a:moveTo>
                <a:lnTo>
                  <a:pt x="0" y="237796"/>
                </a:lnTo>
                <a:lnTo>
                  <a:pt x="0" y="0"/>
                </a:lnTo>
                <a:lnTo>
                  <a:pt x="54193" y="0"/>
                </a:lnTo>
                <a:lnTo>
                  <a:pt x="54193" y="237796"/>
                </a:lnTo>
                <a:close/>
              </a:path>
            </a:pathLst>
          </a:custGeom>
          <a:solidFill>
            <a:srgbClr val="CCCCCC"/>
          </a:solidFill>
        </p:spPr>
        <p:txBody>
          <a:bodyPr wrap="square" lIns="0" tIns="0" rIns="0" bIns="0" rtlCol="0"/>
          <a:lstStyle/>
          <a:p>
            <a:endParaRPr sz="1688"/>
          </a:p>
        </p:txBody>
      </p:sp>
      <p:sp>
        <p:nvSpPr>
          <p:cNvPr id="53" name="object 53"/>
          <p:cNvSpPr txBox="1"/>
          <p:nvPr/>
        </p:nvSpPr>
        <p:spPr>
          <a:xfrm>
            <a:off x="8417719" y="1490620"/>
            <a:ext cx="560784" cy="171986"/>
          </a:xfrm>
          <a:prstGeom prst="rect">
            <a:avLst/>
          </a:prstGeom>
          <a:solidFill>
            <a:srgbClr val="04D0CA"/>
          </a:solidFill>
        </p:spPr>
        <p:txBody>
          <a:bodyPr vert="horz" wrap="square" lIns="0" tIns="41672" rIns="0" bIns="0" rtlCol="0">
            <a:spAutoFit/>
          </a:bodyPr>
          <a:lstStyle/>
          <a:p>
            <a:pPr marL="276820">
              <a:spcBef>
                <a:spcPts val="328"/>
              </a:spcBef>
            </a:pPr>
            <a:r>
              <a:rPr sz="844" dirty="0">
                <a:solidFill>
                  <a:srgbClr val="FFFFFF"/>
                </a:solidFill>
                <a:latin typeface="Segoe UI"/>
                <a:cs typeface="Segoe UI"/>
              </a:rPr>
              <a:t>30M</a:t>
            </a:r>
            <a:endParaRPr sz="844">
              <a:latin typeface="Segoe UI"/>
              <a:cs typeface="Segoe UI"/>
            </a:endParaRPr>
          </a:p>
        </p:txBody>
      </p:sp>
      <p:sp>
        <p:nvSpPr>
          <p:cNvPr id="54" name="object 54"/>
          <p:cNvSpPr txBox="1"/>
          <p:nvPr/>
        </p:nvSpPr>
        <p:spPr>
          <a:xfrm>
            <a:off x="8690619" y="1809178"/>
            <a:ext cx="235744"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11M</a:t>
            </a:r>
            <a:endParaRPr sz="844">
              <a:latin typeface="Segoe UI"/>
              <a:cs typeface="Segoe UI"/>
            </a:endParaRPr>
          </a:p>
        </p:txBody>
      </p:sp>
      <p:sp>
        <p:nvSpPr>
          <p:cNvPr id="55" name="object 55"/>
          <p:cNvSpPr txBox="1"/>
          <p:nvPr/>
        </p:nvSpPr>
        <p:spPr>
          <a:xfrm>
            <a:off x="8610265" y="2097798"/>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7M</a:t>
            </a:r>
            <a:endParaRPr sz="844">
              <a:latin typeface="Segoe UI"/>
              <a:cs typeface="Segoe UI"/>
            </a:endParaRPr>
          </a:p>
        </p:txBody>
      </p:sp>
      <p:sp>
        <p:nvSpPr>
          <p:cNvPr id="56" name="object 56"/>
          <p:cNvSpPr txBox="1"/>
          <p:nvPr/>
        </p:nvSpPr>
        <p:spPr>
          <a:xfrm>
            <a:off x="8565994" y="2386418"/>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5M</a:t>
            </a:r>
            <a:endParaRPr sz="844">
              <a:latin typeface="Segoe UI"/>
              <a:cs typeface="Segoe UI"/>
            </a:endParaRPr>
          </a:p>
        </p:txBody>
      </p:sp>
      <p:sp>
        <p:nvSpPr>
          <p:cNvPr id="57" name="object 57"/>
          <p:cNvSpPr txBox="1"/>
          <p:nvPr/>
        </p:nvSpPr>
        <p:spPr>
          <a:xfrm>
            <a:off x="8095366" y="2675810"/>
            <a:ext cx="610791" cy="141930"/>
          </a:xfrm>
          <a:prstGeom prst="rect">
            <a:avLst/>
          </a:prstGeom>
        </p:spPr>
        <p:txBody>
          <a:bodyPr vert="horz" wrap="square" lIns="0" tIns="11906" rIns="0" bIns="0" rtlCol="0">
            <a:spAutoFit/>
          </a:bodyPr>
          <a:lstStyle/>
          <a:p>
            <a:pPr marL="11906">
              <a:spcBef>
                <a:spcPts val="94"/>
              </a:spcBef>
              <a:tabLst>
                <a:tab pos="444102" algn="l"/>
              </a:tabLst>
            </a:pPr>
            <a:r>
              <a:rPr sz="844" b="1" spc="-19" dirty="0">
                <a:solidFill>
                  <a:srgbClr val="FFFFFF"/>
                </a:solidFill>
                <a:latin typeface="Segoe UI"/>
                <a:cs typeface="Segoe UI"/>
              </a:rPr>
              <a:t>A</a:t>
            </a:r>
            <a:r>
              <a:rPr sz="844" b="1" dirty="0">
                <a:solidFill>
                  <a:srgbClr val="FFFFFF"/>
                </a:solidFill>
                <a:latin typeface="Segoe UI"/>
                <a:cs typeface="Segoe UI"/>
              </a:rPr>
              <a:t>UD	</a:t>
            </a:r>
            <a:r>
              <a:rPr sz="844" dirty="0">
                <a:solidFill>
                  <a:srgbClr val="FFFFFF"/>
                </a:solidFill>
                <a:latin typeface="Segoe UI"/>
                <a:cs typeface="Segoe UI"/>
              </a:rPr>
              <a:t>3M</a:t>
            </a:r>
            <a:endParaRPr sz="844">
              <a:latin typeface="Segoe UI"/>
              <a:cs typeface="Segoe UI"/>
            </a:endParaRPr>
          </a:p>
        </p:txBody>
      </p:sp>
      <p:sp>
        <p:nvSpPr>
          <p:cNvPr id="58" name="object 58"/>
          <p:cNvSpPr txBox="1"/>
          <p:nvPr/>
        </p:nvSpPr>
        <p:spPr>
          <a:xfrm>
            <a:off x="1291827" y="5500746"/>
            <a:ext cx="1197769" cy="666729"/>
          </a:xfrm>
          <a:prstGeom prst="rect">
            <a:avLst/>
          </a:prstGeom>
        </p:spPr>
        <p:txBody>
          <a:bodyPr vert="horz" wrap="square" lIns="0" tIns="16073" rIns="0" bIns="0" rtlCol="0">
            <a:spAutoFit/>
          </a:bodyPr>
          <a:lstStyle/>
          <a:p>
            <a:pPr marL="35719" marR="28575">
              <a:lnSpc>
                <a:spcPct val="97700"/>
              </a:lnSpc>
              <a:spcBef>
                <a:spcPts val="127"/>
              </a:spcBef>
            </a:pPr>
            <a:r>
              <a:rPr sz="1313" b="1" dirty="0">
                <a:solidFill>
                  <a:srgbClr val="FFFFFF"/>
                </a:solidFill>
                <a:latin typeface="Segoe UI"/>
                <a:cs typeface="Segoe UI"/>
              </a:rPr>
              <a:t>Number </a:t>
            </a:r>
            <a:r>
              <a:rPr sz="1313" b="1" spc="-14" dirty="0">
                <a:solidFill>
                  <a:srgbClr val="FFFFFF"/>
                </a:solidFill>
                <a:latin typeface="Segoe UI"/>
                <a:cs typeface="Segoe UI"/>
              </a:rPr>
              <a:t>of </a:t>
            </a:r>
            <a:r>
              <a:rPr sz="1313" b="1" spc="-9" dirty="0">
                <a:solidFill>
                  <a:srgbClr val="FFFFFF"/>
                </a:solidFill>
                <a:latin typeface="Segoe UI"/>
                <a:cs typeface="Segoe UI"/>
              </a:rPr>
              <a:t> Stores</a:t>
            </a:r>
            <a:r>
              <a:rPr sz="1313" b="1" spc="-33" dirty="0">
                <a:solidFill>
                  <a:srgbClr val="FFFFFF"/>
                </a:solidFill>
                <a:latin typeface="Segoe UI"/>
                <a:cs typeface="Segoe UI"/>
              </a:rPr>
              <a:t> </a:t>
            </a:r>
            <a:r>
              <a:rPr sz="1313" b="1" dirty="0">
                <a:solidFill>
                  <a:srgbClr val="FFFFFF"/>
                </a:solidFill>
                <a:latin typeface="Segoe UI"/>
                <a:cs typeface="Segoe UI"/>
              </a:rPr>
              <a:t>with</a:t>
            </a:r>
            <a:r>
              <a:rPr sz="1313" b="1" spc="47" dirty="0">
                <a:solidFill>
                  <a:srgbClr val="FFFFFF"/>
                </a:solidFill>
                <a:latin typeface="Segoe UI"/>
                <a:cs typeface="Segoe UI"/>
              </a:rPr>
              <a:t> </a:t>
            </a:r>
            <a:r>
              <a:rPr sz="2531" spc="386" baseline="-12345" dirty="0">
                <a:solidFill>
                  <a:srgbClr val="FFFFFF"/>
                </a:solidFill>
                <a:latin typeface="Trebuchet MS"/>
                <a:cs typeface="Trebuchet MS"/>
              </a:rPr>
              <a:t>9 </a:t>
            </a:r>
            <a:r>
              <a:rPr sz="2531" spc="-744" baseline="-12345" dirty="0">
                <a:solidFill>
                  <a:srgbClr val="FFFFFF"/>
                </a:solidFill>
                <a:latin typeface="Trebuchet MS"/>
                <a:cs typeface="Trebuchet MS"/>
              </a:rPr>
              <a:t> </a:t>
            </a:r>
            <a:r>
              <a:rPr sz="1313" b="1" dirty="0">
                <a:solidFill>
                  <a:srgbClr val="FFFFFF"/>
                </a:solidFill>
                <a:latin typeface="Segoe UI"/>
                <a:cs typeface="Segoe UI"/>
              </a:rPr>
              <a:t>No</a:t>
            </a:r>
            <a:r>
              <a:rPr sz="1313" b="1" spc="-14" dirty="0">
                <a:solidFill>
                  <a:srgbClr val="FFFFFF"/>
                </a:solidFill>
                <a:latin typeface="Segoe UI"/>
                <a:cs typeface="Segoe UI"/>
              </a:rPr>
              <a:t> </a:t>
            </a:r>
            <a:r>
              <a:rPr sz="1313" b="1" spc="-5" dirty="0">
                <a:solidFill>
                  <a:srgbClr val="FFFFFF"/>
                </a:solidFill>
                <a:latin typeface="Segoe UI"/>
                <a:cs typeface="Segoe UI"/>
              </a:rPr>
              <a:t>Orders</a:t>
            </a:r>
            <a:endParaRPr sz="1313">
              <a:latin typeface="Segoe UI"/>
              <a:cs typeface="Segoe UI"/>
            </a:endParaRPr>
          </a:p>
        </p:txBody>
      </p:sp>
      <p:sp>
        <p:nvSpPr>
          <p:cNvPr id="59" name="object 59"/>
          <p:cNvSpPr txBox="1"/>
          <p:nvPr/>
        </p:nvSpPr>
        <p:spPr>
          <a:xfrm>
            <a:off x="3128366" y="5298311"/>
            <a:ext cx="2608659" cy="156357"/>
          </a:xfrm>
          <a:prstGeom prst="rect">
            <a:avLst/>
          </a:prstGeom>
        </p:spPr>
        <p:txBody>
          <a:bodyPr vert="horz" wrap="square" lIns="0" tIns="11906" rIns="0" bIns="0" rtlCol="0">
            <a:spAutoFit/>
          </a:bodyPr>
          <a:lstStyle/>
          <a:p>
            <a:pPr marL="11906">
              <a:spcBef>
                <a:spcPts val="94"/>
              </a:spcBef>
              <a:tabLst>
                <a:tab pos="957858" algn="l"/>
                <a:tab pos="2333030" algn="l"/>
              </a:tabLst>
            </a:pPr>
            <a:r>
              <a:rPr sz="938" dirty="0">
                <a:solidFill>
                  <a:srgbClr val="FFFFFF"/>
                </a:solidFill>
                <a:latin typeface="Segoe UI"/>
                <a:cs typeface="Segoe UI"/>
              </a:rPr>
              <a:t>OpenDate	</a:t>
            </a:r>
            <a:r>
              <a:rPr sz="938" spc="-33" dirty="0">
                <a:solidFill>
                  <a:srgbClr val="FFFFFF"/>
                </a:solidFill>
                <a:latin typeface="Segoe UI"/>
                <a:cs typeface="Segoe UI"/>
              </a:rPr>
              <a:t>S</a:t>
            </a:r>
            <a:r>
              <a:rPr sz="938" dirty="0">
                <a:solidFill>
                  <a:srgbClr val="FFFFFF"/>
                </a:solidFill>
                <a:latin typeface="Segoe UI"/>
                <a:cs typeface="Segoe UI"/>
              </a:rPr>
              <a:t>toreAge   Country	</a:t>
            </a:r>
            <a:r>
              <a:rPr sz="938" spc="-33" dirty="0">
                <a:solidFill>
                  <a:srgbClr val="FFFFFF"/>
                </a:solidFill>
                <a:latin typeface="Segoe UI"/>
                <a:cs typeface="Segoe UI"/>
              </a:rPr>
              <a:t>S</a:t>
            </a:r>
            <a:r>
              <a:rPr sz="938" dirty="0">
                <a:solidFill>
                  <a:srgbClr val="FFFFFF"/>
                </a:solidFill>
                <a:latin typeface="Segoe UI"/>
                <a:cs typeface="Segoe UI"/>
              </a:rPr>
              <a:t>tate</a:t>
            </a:r>
            <a:endParaRPr sz="938">
              <a:latin typeface="Segoe UI"/>
              <a:cs typeface="Segoe UI"/>
            </a:endParaRPr>
          </a:p>
        </p:txBody>
      </p:sp>
      <p:sp>
        <p:nvSpPr>
          <p:cNvPr id="60" name="object 60"/>
          <p:cNvSpPr txBox="1"/>
          <p:nvPr/>
        </p:nvSpPr>
        <p:spPr>
          <a:xfrm>
            <a:off x="2521149" y="5440025"/>
            <a:ext cx="4435078" cy="114150"/>
          </a:xfrm>
          <a:prstGeom prst="rect">
            <a:avLst/>
          </a:prstGeom>
        </p:spPr>
        <p:txBody>
          <a:bodyPr vert="horz" wrap="square" lIns="0" tIns="13097" rIns="0" bIns="0" rtlCol="0">
            <a:spAutoFit/>
          </a:bodyPr>
          <a:lstStyle/>
          <a:p>
            <a:pPr marL="11906">
              <a:spcBef>
                <a:spcPts val="103"/>
              </a:spcBef>
              <a:tabLst>
                <a:tab pos="2940248" algn="l"/>
                <a:tab pos="4422577" algn="l"/>
              </a:tabLst>
            </a:pPr>
            <a:r>
              <a:rPr sz="656" u="sng" dirty="0">
                <a:solidFill>
                  <a:srgbClr val="FFFFFF"/>
                </a:solidFill>
                <a:uFill>
                  <a:solidFill>
                    <a:srgbClr val="C6C2BE"/>
                  </a:solidFill>
                </a:uFill>
                <a:latin typeface="Times New Roman"/>
                <a:cs typeface="Times New Roman"/>
              </a:rPr>
              <a:t> 	</a:t>
            </a:r>
            <a:r>
              <a:rPr sz="656" u="sng" spc="-141" dirty="0">
                <a:solidFill>
                  <a:srgbClr val="FFFFFF"/>
                </a:solidFill>
                <a:uFill>
                  <a:solidFill>
                    <a:srgbClr val="C6C2BE"/>
                  </a:solidFill>
                </a:uFill>
                <a:latin typeface="Segoe UI Symbol"/>
                <a:cs typeface="Segoe UI Symbol"/>
              </a:rPr>
              <a:t>	</a:t>
            </a:r>
            <a:endParaRPr sz="656">
              <a:latin typeface="Segoe UI Symbol"/>
              <a:cs typeface="Segoe UI Symbol"/>
            </a:endParaRPr>
          </a:p>
        </p:txBody>
      </p:sp>
      <p:sp>
        <p:nvSpPr>
          <p:cNvPr id="61" name="object 61"/>
          <p:cNvSpPr txBox="1"/>
          <p:nvPr/>
        </p:nvSpPr>
        <p:spPr>
          <a:xfrm>
            <a:off x="4437682" y="5539412"/>
            <a:ext cx="1521619" cy="156357"/>
          </a:xfrm>
          <a:prstGeom prst="rect">
            <a:avLst/>
          </a:prstGeom>
        </p:spPr>
        <p:txBody>
          <a:bodyPr vert="horz" wrap="square" lIns="0" tIns="11906" rIns="0" bIns="0" rtlCol="0">
            <a:spAutoFit/>
          </a:bodyPr>
          <a:lstStyle/>
          <a:p>
            <a:pPr marL="11906">
              <a:spcBef>
                <a:spcPts val="94"/>
              </a:spcBef>
            </a:pPr>
            <a:r>
              <a:rPr sz="938" dirty="0">
                <a:solidFill>
                  <a:srgbClr val="FFFFFF"/>
                </a:solidFill>
                <a:latin typeface="Segoe UI"/>
                <a:cs typeface="Segoe UI"/>
              </a:rPr>
              <a:t>11</a:t>
            </a:r>
            <a:r>
              <a:rPr sz="938" spc="413" dirty="0">
                <a:solidFill>
                  <a:srgbClr val="FFFFFF"/>
                </a:solidFill>
                <a:latin typeface="Segoe UI"/>
                <a:cs typeface="Segoe UI"/>
              </a:rPr>
              <a:t> </a:t>
            </a:r>
            <a:r>
              <a:rPr sz="938" dirty="0">
                <a:solidFill>
                  <a:srgbClr val="FFFFFF"/>
                </a:solidFill>
                <a:latin typeface="Segoe UI"/>
                <a:cs typeface="Segoe UI"/>
              </a:rPr>
              <a:t>United</a:t>
            </a:r>
            <a:r>
              <a:rPr sz="938" spc="-14" dirty="0">
                <a:solidFill>
                  <a:srgbClr val="FFFFFF"/>
                </a:solidFill>
                <a:latin typeface="Segoe UI"/>
                <a:cs typeface="Segoe UI"/>
              </a:rPr>
              <a:t> </a:t>
            </a:r>
            <a:r>
              <a:rPr sz="938" spc="-9" dirty="0">
                <a:solidFill>
                  <a:srgbClr val="FFFFFF"/>
                </a:solidFill>
                <a:latin typeface="Segoe UI"/>
                <a:cs typeface="Segoe UI"/>
              </a:rPr>
              <a:t>States</a:t>
            </a:r>
            <a:r>
              <a:rPr sz="938" spc="488" dirty="0">
                <a:solidFill>
                  <a:srgbClr val="FFFFFF"/>
                </a:solidFill>
                <a:latin typeface="Segoe UI"/>
                <a:cs typeface="Segoe UI"/>
              </a:rPr>
              <a:t> </a:t>
            </a:r>
            <a:r>
              <a:rPr sz="938" dirty="0">
                <a:solidFill>
                  <a:srgbClr val="FFFFFF"/>
                </a:solidFill>
                <a:latin typeface="Segoe UI"/>
                <a:cs typeface="Segoe UI"/>
              </a:rPr>
              <a:t>Delaware</a:t>
            </a:r>
            <a:endParaRPr sz="938">
              <a:latin typeface="Segoe UI"/>
              <a:cs typeface="Segoe UI"/>
            </a:endParaRPr>
          </a:p>
        </p:txBody>
      </p:sp>
      <p:sp>
        <p:nvSpPr>
          <p:cNvPr id="62" name="object 62"/>
          <p:cNvSpPr txBox="1"/>
          <p:nvPr/>
        </p:nvSpPr>
        <p:spPr>
          <a:xfrm>
            <a:off x="4437682" y="5682252"/>
            <a:ext cx="2468166" cy="331549"/>
          </a:xfrm>
          <a:prstGeom prst="rect">
            <a:avLst/>
          </a:prstGeom>
        </p:spPr>
        <p:txBody>
          <a:bodyPr vert="horz" wrap="square" lIns="0" tIns="29766" rIns="0" bIns="0" rtlCol="0">
            <a:spAutoFit/>
          </a:bodyPr>
          <a:lstStyle/>
          <a:p>
            <a:pPr marL="229195" indent="-217884">
              <a:spcBef>
                <a:spcPts val="234"/>
              </a:spcBef>
              <a:buAutoNum type="arabicPlain" startAt="14"/>
              <a:tabLst>
                <a:tab pos="229791" algn="l"/>
                <a:tab pos="1023938" algn="l"/>
              </a:tabLst>
            </a:pPr>
            <a:r>
              <a:rPr sz="938" dirty="0">
                <a:solidFill>
                  <a:srgbClr val="CCCCCC"/>
                </a:solidFill>
                <a:latin typeface="Segoe UI"/>
                <a:cs typeface="Segoe UI"/>
              </a:rPr>
              <a:t>Germany	</a:t>
            </a:r>
            <a:r>
              <a:rPr sz="938" spc="-5" dirty="0">
                <a:solidFill>
                  <a:srgbClr val="CCCCCC"/>
                </a:solidFill>
                <a:latin typeface="Segoe UI"/>
                <a:cs typeface="Segoe UI"/>
              </a:rPr>
              <a:t>Mecklenburg-Vorpommern</a:t>
            </a:r>
            <a:endParaRPr sz="938">
              <a:latin typeface="Segoe UI"/>
              <a:cs typeface="Segoe UI"/>
            </a:endParaRPr>
          </a:p>
          <a:p>
            <a:pPr marL="229195" indent="-217884">
              <a:spcBef>
                <a:spcPts val="141"/>
              </a:spcBef>
              <a:buAutoNum type="arabicPlain" startAt="14"/>
              <a:tabLst>
                <a:tab pos="229791" algn="l"/>
              </a:tabLst>
            </a:pPr>
            <a:r>
              <a:rPr sz="938" dirty="0">
                <a:solidFill>
                  <a:srgbClr val="FFFFFF"/>
                </a:solidFill>
                <a:latin typeface="Segoe UI"/>
                <a:cs typeface="Segoe UI"/>
              </a:rPr>
              <a:t>United</a:t>
            </a:r>
            <a:r>
              <a:rPr sz="938" spc="-19" dirty="0">
                <a:solidFill>
                  <a:srgbClr val="FFFFFF"/>
                </a:solidFill>
                <a:latin typeface="Segoe UI"/>
                <a:cs typeface="Segoe UI"/>
              </a:rPr>
              <a:t> </a:t>
            </a:r>
            <a:r>
              <a:rPr sz="938" spc="-9" dirty="0">
                <a:solidFill>
                  <a:srgbClr val="FFFFFF"/>
                </a:solidFill>
                <a:latin typeface="Segoe UI"/>
                <a:cs typeface="Segoe UI"/>
              </a:rPr>
              <a:t>States</a:t>
            </a:r>
            <a:r>
              <a:rPr sz="938" spc="473" dirty="0">
                <a:solidFill>
                  <a:srgbClr val="FFFFFF"/>
                </a:solidFill>
                <a:latin typeface="Segoe UI"/>
                <a:cs typeface="Segoe UI"/>
              </a:rPr>
              <a:t> </a:t>
            </a:r>
            <a:r>
              <a:rPr sz="938" dirty="0">
                <a:solidFill>
                  <a:srgbClr val="FFFFFF"/>
                </a:solidFill>
                <a:latin typeface="Segoe UI"/>
                <a:cs typeface="Segoe UI"/>
              </a:rPr>
              <a:t>Mississippi</a:t>
            </a:r>
            <a:endParaRPr sz="938">
              <a:latin typeface="Segoe UI"/>
              <a:cs typeface="Segoe UI"/>
            </a:endParaRPr>
          </a:p>
        </p:txBody>
      </p:sp>
      <p:sp>
        <p:nvSpPr>
          <p:cNvPr id="63" name="object 63"/>
          <p:cNvSpPr txBox="1"/>
          <p:nvPr/>
        </p:nvSpPr>
        <p:spPr>
          <a:xfrm>
            <a:off x="2910705" y="5521517"/>
            <a:ext cx="1089422" cy="972109"/>
          </a:xfrm>
          <a:prstGeom prst="rect">
            <a:avLst/>
          </a:prstGeom>
        </p:spPr>
        <p:txBody>
          <a:bodyPr vert="horz" wrap="square" lIns="0" tIns="29766" rIns="0" bIns="0" rtlCol="0">
            <a:spAutoFit/>
          </a:bodyPr>
          <a:lstStyle/>
          <a:p>
            <a:pPr marL="11906">
              <a:spcBef>
                <a:spcPts val="234"/>
              </a:spcBef>
            </a:pPr>
            <a:r>
              <a:rPr sz="938" dirty="0">
                <a:solidFill>
                  <a:srgbClr val="FFFFFF"/>
                </a:solidFill>
                <a:latin typeface="Segoe UI"/>
                <a:cs typeface="Segoe UI"/>
              </a:rPr>
              <a:t>46</a:t>
            </a:r>
            <a:r>
              <a:rPr sz="938" spc="398" dirty="0">
                <a:solidFill>
                  <a:srgbClr val="FFFFFF"/>
                </a:solidFill>
                <a:latin typeface="Segoe UI"/>
                <a:cs typeface="Segoe UI"/>
              </a:rPr>
              <a:t> </a:t>
            </a:r>
            <a:r>
              <a:rPr sz="938" dirty="0">
                <a:solidFill>
                  <a:srgbClr val="FFFFFF"/>
                </a:solidFill>
                <a:latin typeface="Segoe UI"/>
                <a:cs typeface="Segoe UI"/>
              </a:rPr>
              <a:t>08</a:t>
            </a:r>
            <a:r>
              <a:rPr sz="938" spc="-23" dirty="0">
                <a:solidFill>
                  <a:srgbClr val="FFFFFF"/>
                </a:solidFill>
                <a:latin typeface="Segoe UI"/>
                <a:cs typeface="Segoe UI"/>
              </a:rPr>
              <a:t> </a:t>
            </a:r>
            <a:r>
              <a:rPr sz="938" dirty="0">
                <a:solidFill>
                  <a:srgbClr val="FFFFFF"/>
                </a:solidFill>
                <a:latin typeface="Segoe UI"/>
                <a:cs typeface="Segoe UI"/>
              </a:rPr>
              <a:t>August</a:t>
            </a:r>
            <a:r>
              <a:rPr sz="938" spc="-19" dirty="0">
                <a:solidFill>
                  <a:srgbClr val="FFFFFF"/>
                </a:solidFill>
                <a:latin typeface="Segoe UI"/>
                <a:cs typeface="Segoe UI"/>
              </a:rPr>
              <a:t> </a:t>
            </a:r>
            <a:r>
              <a:rPr sz="938" dirty="0">
                <a:solidFill>
                  <a:srgbClr val="FFFFFF"/>
                </a:solidFill>
                <a:latin typeface="Segoe UI"/>
                <a:cs typeface="Segoe UI"/>
              </a:rPr>
              <a:t>2012</a:t>
            </a:r>
            <a:endParaRPr sz="938">
              <a:latin typeface="Segoe UI"/>
              <a:cs typeface="Segoe UI"/>
            </a:endParaRPr>
          </a:p>
          <a:p>
            <a:pPr marL="11906" marR="4763">
              <a:lnSpc>
                <a:spcPct val="112500"/>
              </a:lnSpc>
            </a:pPr>
            <a:r>
              <a:rPr sz="938" dirty="0">
                <a:solidFill>
                  <a:srgbClr val="CCCCCC"/>
                </a:solidFill>
                <a:latin typeface="Segoe UI"/>
                <a:cs typeface="Segoe UI"/>
              </a:rPr>
              <a:t>25</a:t>
            </a:r>
            <a:r>
              <a:rPr sz="938" spc="141" dirty="0">
                <a:solidFill>
                  <a:srgbClr val="CCCCCC"/>
                </a:solidFill>
                <a:latin typeface="Segoe UI"/>
                <a:cs typeface="Segoe UI"/>
              </a:rPr>
              <a:t> </a:t>
            </a:r>
            <a:r>
              <a:rPr sz="938" dirty="0">
                <a:solidFill>
                  <a:srgbClr val="CCCCCC"/>
                </a:solidFill>
                <a:latin typeface="Segoe UI"/>
                <a:cs typeface="Segoe UI"/>
              </a:rPr>
              <a:t>01</a:t>
            </a:r>
            <a:r>
              <a:rPr sz="938" spc="-28" dirty="0">
                <a:solidFill>
                  <a:srgbClr val="CCCCCC"/>
                </a:solidFill>
                <a:latin typeface="Segoe UI"/>
                <a:cs typeface="Segoe UI"/>
              </a:rPr>
              <a:t> </a:t>
            </a:r>
            <a:r>
              <a:rPr sz="938" dirty="0">
                <a:solidFill>
                  <a:srgbClr val="CCCCCC"/>
                </a:solidFill>
                <a:latin typeface="Segoe UI"/>
                <a:cs typeface="Segoe UI"/>
              </a:rPr>
              <a:t>January</a:t>
            </a:r>
            <a:r>
              <a:rPr sz="938" spc="-23" dirty="0">
                <a:solidFill>
                  <a:srgbClr val="CCCCCC"/>
                </a:solidFill>
                <a:latin typeface="Segoe UI"/>
                <a:cs typeface="Segoe UI"/>
              </a:rPr>
              <a:t> </a:t>
            </a:r>
            <a:r>
              <a:rPr sz="938" dirty="0">
                <a:solidFill>
                  <a:srgbClr val="CCCCCC"/>
                </a:solidFill>
                <a:latin typeface="Segoe UI"/>
                <a:cs typeface="Segoe UI"/>
              </a:rPr>
              <a:t>2010 </a:t>
            </a:r>
            <a:r>
              <a:rPr sz="938" spc="-244" dirty="0">
                <a:solidFill>
                  <a:srgbClr val="CCCCCC"/>
                </a:solidFill>
                <a:latin typeface="Segoe UI"/>
                <a:cs typeface="Segoe UI"/>
              </a:rPr>
              <a:t> </a:t>
            </a:r>
            <a:r>
              <a:rPr sz="938" dirty="0">
                <a:solidFill>
                  <a:srgbClr val="FFFFFF"/>
                </a:solidFill>
                <a:latin typeface="Segoe UI"/>
                <a:cs typeface="Segoe UI"/>
              </a:rPr>
              <a:t>52</a:t>
            </a:r>
            <a:r>
              <a:rPr sz="938" spc="169" dirty="0">
                <a:solidFill>
                  <a:srgbClr val="FFFFFF"/>
                </a:solidFill>
                <a:latin typeface="Segoe UI"/>
                <a:cs typeface="Segoe UI"/>
              </a:rPr>
              <a:t> </a:t>
            </a:r>
            <a:r>
              <a:rPr sz="938" dirty="0">
                <a:solidFill>
                  <a:srgbClr val="FFFFFF"/>
                </a:solidFill>
                <a:latin typeface="Segoe UI"/>
                <a:cs typeface="Segoe UI"/>
              </a:rPr>
              <a:t>03</a:t>
            </a:r>
            <a:r>
              <a:rPr sz="938" spc="-19" dirty="0">
                <a:solidFill>
                  <a:srgbClr val="FFFFFF"/>
                </a:solidFill>
                <a:latin typeface="Segoe UI"/>
                <a:cs typeface="Segoe UI"/>
              </a:rPr>
              <a:t> </a:t>
            </a:r>
            <a:r>
              <a:rPr sz="938" dirty="0">
                <a:solidFill>
                  <a:srgbClr val="FFFFFF"/>
                </a:solidFill>
                <a:latin typeface="Segoe UI"/>
                <a:cs typeface="Segoe UI"/>
              </a:rPr>
              <a:t>June</a:t>
            </a:r>
            <a:r>
              <a:rPr sz="938" spc="-14" dirty="0">
                <a:solidFill>
                  <a:srgbClr val="FFFFFF"/>
                </a:solidFill>
                <a:latin typeface="Segoe UI"/>
                <a:cs typeface="Segoe UI"/>
              </a:rPr>
              <a:t> </a:t>
            </a:r>
            <a:r>
              <a:rPr sz="938" dirty="0">
                <a:solidFill>
                  <a:srgbClr val="FFFFFF"/>
                </a:solidFill>
                <a:latin typeface="Segoe UI"/>
                <a:cs typeface="Segoe UI"/>
              </a:rPr>
              <a:t>2009</a:t>
            </a:r>
            <a:endParaRPr sz="938">
              <a:latin typeface="Segoe UI"/>
              <a:cs typeface="Segoe UI"/>
            </a:endParaRPr>
          </a:p>
          <a:p>
            <a:pPr marL="75605">
              <a:spcBef>
                <a:spcPts val="141"/>
              </a:spcBef>
            </a:pPr>
            <a:r>
              <a:rPr sz="938" dirty="0">
                <a:solidFill>
                  <a:srgbClr val="CCCCCC"/>
                </a:solidFill>
                <a:latin typeface="Segoe UI"/>
                <a:cs typeface="Segoe UI"/>
              </a:rPr>
              <a:t>7</a:t>
            </a:r>
            <a:r>
              <a:rPr sz="938" spc="383" dirty="0">
                <a:solidFill>
                  <a:srgbClr val="CCCCCC"/>
                </a:solidFill>
                <a:latin typeface="Segoe UI"/>
                <a:cs typeface="Segoe UI"/>
              </a:rPr>
              <a:t> </a:t>
            </a:r>
            <a:r>
              <a:rPr sz="938" dirty="0">
                <a:solidFill>
                  <a:srgbClr val="CCCCCC"/>
                </a:solidFill>
                <a:latin typeface="Segoe UI"/>
                <a:cs typeface="Segoe UI"/>
              </a:rPr>
              <a:t>07</a:t>
            </a:r>
            <a:r>
              <a:rPr sz="938" spc="-23" dirty="0">
                <a:solidFill>
                  <a:srgbClr val="CCCCCC"/>
                </a:solidFill>
                <a:latin typeface="Segoe UI"/>
                <a:cs typeface="Segoe UI"/>
              </a:rPr>
              <a:t> </a:t>
            </a:r>
            <a:r>
              <a:rPr sz="938" dirty="0">
                <a:solidFill>
                  <a:srgbClr val="CCCCCC"/>
                </a:solidFill>
                <a:latin typeface="Segoe UI"/>
                <a:cs typeface="Segoe UI"/>
              </a:rPr>
              <a:t>May</a:t>
            </a:r>
            <a:r>
              <a:rPr sz="938" spc="-23" dirty="0">
                <a:solidFill>
                  <a:srgbClr val="CCCCCC"/>
                </a:solidFill>
                <a:latin typeface="Segoe UI"/>
                <a:cs typeface="Segoe UI"/>
              </a:rPr>
              <a:t> </a:t>
            </a:r>
            <a:r>
              <a:rPr sz="938" dirty="0">
                <a:solidFill>
                  <a:srgbClr val="CCCCCC"/>
                </a:solidFill>
                <a:latin typeface="Segoe UI"/>
                <a:cs typeface="Segoe UI"/>
              </a:rPr>
              <a:t>2007</a:t>
            </a:r>
            <a:endParaRPr sz="938">
              <a:latin typeface="Segoe UI"/>
              <a:cs typeface="Segoe UI"/>
            </a:endParaRPr>
          </a:p>
          <a:p>
            <a:pPr marL="11906">
              <a:spcBef>
                <a:spcPts val="141"/>
              </a:spcBef>
            </a:pPr>
            <a:r>
              <a:rPr sz="938" dirty="0">
                <a:solidFill>
                  <a:srgbClr val="FFFFFF"/>
                </a:solidFill>
                <a:latin typeface="Segoe UI"/>
                <a:cs typeface="Segoe UI"/>
              </a:rPr>
              <a:t>58</a:t>
            </a:r>
            <a:r>
              <a:rPr sz="938" spc="398" dirty="0">
                <a:solidFill>
                  <a:srgbClr val="FFFFFF"/>
                </a:solidFill>
                <a:latin typeface="Segoe UI"/>
                <a:cs typeface="Segoe UI"/>
              </a:rPr>
              <a:t> </a:t>
            </a:r>
            <a:r>
              <a:rPr sz="938" dirty="0">
                <a:solidFill>
                  <a:srgbClr val="FFFFFF"/>
                </a:solidFill>
                <a:latin typeface="Segoe UI"/>
                <a:cs typeface="Segoe UI"/>
              </a:rPr>
              <a:t>08</a:t>
            </a:r>
            <a:r>
              <a:rPr sz="938" spc="-19" dirty="0">
                <a:solidFill>
                  <a:srgbClr val="FFFFFF"/>
                </a:solidFill>
                <a:latin typeface="Segoe UI"/>
                <a:cs typeface="Segoe UI"/>
              </a:rPr>
              <a:t> </a:t>
            </a:r>
            <a:r>
              <a:rPr sz="938" dirty="0">
                <a:solidFill>
                  <a:srgbClr val="FFFFFF"/>
                </a:solidFill>
                <a:latin typeface="Segoe UI"/>
                <a:cs typeface="Segoe UI"/>
              </a:rPr>
              <a:t>July</a:t>
            </a:r>
            <a:r>
              <a:rPr sz="938" spc="-23" dirty="0">
                <a:solidFill>
                  <a:srgbClr val="FFFFFF"/>
                </a:solidFill>
                <a:latin typeface="Segoe UI"/>
                <a:cs typeface="Segoe UI"/>
              </a:rPr>
              <a:t> </a:t>
            </a:r>
            <a:r>
              <a:rPr sz="938" dirty="0">
                <a:solidFill>
                  <a:srgbClr val="FFFFFF"/>
                </a:solidFill>
                <a:latin typeface="Segoe UI"/>
                <a:cs typeface="Segoe UI"/>
              </a:rPr>
              <a:t>2007</a:t>
            </a:r>
            <a:endParaRPr sz="938">
              <a:latin typeface="Segoe UI"/>
              <a:cs typeface="Segoe UI"/>
            </a:endParaRPr>
          </a:p>
          <a:p>
            <a:pPr marL="11906">
              <a:spcBef>
                <a:spcPts val="141"/>
              </a:spcBef>
            </a:pPr>
            <a:r>
              <a:rPr sz="938" dirty="0">
                <a:solidFill>
                  <a:srgbClr val="CCCCCC"/>
                </a:solidFill>
                <a:latin typeface="Segoe UI"/>
                <a:cs typeface="Segoe UI"/>
              </a:rPr>
              <a:t>60</a:t>
            </a:r>
            <a:r>
              <a:rPr sz="938" spc="398" dirty="0">
                <a:solidFill>
                  <a:srgbClr val="CCCCCC"/>
                </a:solidFill>
                <a:latin typeface="Segoe UI"/>
                <a:cs typeface="Segoe UI"/>
              </a:rPr>
              <a:t> </a:t>
            </a:r>
            <a:r>
              <a:rPr sz="938" dirty="0">
                <a:solidFill>
                  <a:srgbClr val="CCCCCC"/>
                </a:solidFill>
                <a:latin typeface="Segoe UI"/>
                <a:cs typeface="Segoe UI"/>
              </a:rPr>
              <a:t>04</a:t>
            </a:r>
            <a:r>
              <a:rPr sz="938" spc="-19" dirty="0">
                <a:solidFill>
                  <a:srgbClr val="CCCCCC"/>
                </a:solidFill>
                <a:latin typeface="Segoe UI"/>
                <a:cs typeface="Segoe UI"/>
              </a:rPr>
              <a:t> </a:t>
            </a:r>
            <a:r>
              <a:rPr sz="938" dirty="0">
                <a:solidFill>
                  <a:srgbClr val="CCCCCC"/>
                </a:solidFill>
                <a:latin typeface="Segoe UI"/>
                <a:cs typeface="Segoe UI"/>
              </a:rPr>
              <a:t>April</a:t>
            </a:r>
            <a:r>
              <a:rPr sz="938" spc="-23" dirty="0">
                <a:solidFill>
                  <a:srgbClr val="CCCCCC"/>
                </a:solidFill>
                <a:latin typeface="Segoe UI"/>
                <a:cs typeface="Segoe UI"/>
              </a:rPr>
              <a:t> </a:t>
            </a:r>
            <a:r>
              <a:rPr sz="938" dirty="0">
                <a:solidFill>
                  <a:srgbClr val="CCCCCC"/>
                </a:solidFill>
                <a:latin typeface="Segoe UI"/>
                <a:cs typeface="Segoe UI"/>
              </a:rPr>
              <a:t>2005</a:t>
            </a:r>
            <a:endParaRPr sz="938">
              <a:latin typeface="Segoe UI"/>
              <a:cs typeface="Segoe UI"/>
            </a:endParaRPr>
          </a:p>
        </p:txBody>
      </p:sp>
      <p:sp>
        <p:nvSpPr>
          <p:cNvPr id="64" name="object 64"/>
          <p:cNvSpPr txBox="1"/>
          <p:nvPr/>
        </p:nvSpPr>
        <p:spPr>
          <a:xfrm>
            <a:off x="4437683" y="6003720"/>
            <a:ext cx="1829990" cy="488708"/>
          </a:xfrm>
          <a:prstGeom prst="rect">
            <a:avLst/>
          </a:prstGeom>
        </p:spPr>
        <p:txBody>
          <a:bodyPr vert="horz" wrap="square" lIns="0" tIns="29766" rIns="0" bIns="0" rtlCol="0">
            <a:spAutoFit/>
          </a:bodyPr>
          <a:lstStyle/>
          <a:p>
            <a:pPr marL="11906">
              <a:spcBef>
                <a:spcPts val="234"/>
              </a:spcBef>
              <a:tabLst>
                <a:tab pos="1023938" algn="l"/>
              </a:tabLst>
            </a:pPr>
            <a:r>
              <a:rPr sz="938" dirty="0">
                <a:solidFill>
                  <a:srgbClr val="CCCCCC"/>
                </a:solidFill>
                <a:latin typeface="Segoe UI"/>
                <a:cs typeface="Segoe UI"/>
              </a:rPr>
              <a:t>17  </a:t>
            </a:r>
            <a:r>
              <a:rPr sz="938" spc="-70" dirty="0">
                <a:solidFill>
                  <a:srgbClr val="CCCCCC"/>
                </a:solidFill>
                <a:latin typeface="Segoe UI"/>
                <a:cs typeface="Segoe UI"/>
              </a:rPr>
              <a:t> </a:t>
            </a:r>
            <a:r>
              <a:rPr sz="938" dirty="0">
                <a:solidFill>
                  <a:srgbClr val="CCCCCC"/>
                </a:solidFill>
                <a:latin typeface="Segoe UI"/>
                <a:cs typeface="Segoe UI"/>
              </a:rPr>
              <a:t>Canada	New</a:t>
            </a:r>
            <a:r>
              <a:rPr sz="938" spc="-5" dirty="0">
                <a:solidFill>
                  <a:srgbClr val="CCCCCC"/>
                </a:solidFill>
                <a:latin typeface="Segoe UI"/>
                <a:cs typeface="Segoe UI"/>
              </a:rPr>
              <a:t> </a:t>
            </a:r>
            <a:r>
              <a:rPr sz="938" dirty="0">
                <a:solidFill>
                  <a:srgbClr val="CCCCCC"/>
                </a:solidFill>
                <a:latin typeface="Segoe UI"/>
                <a:cs typeface="Segoe UI"/>
              </a:rPr>
              <a:t>Brunswick</a:t>
            </a:r>
            <a:endParaRPr sz="938">
              <a:latin typeface="Segoe UI"/>
              <a:cs typeface="Segoe UI"/>
            </a:endParaRPr>
          </a:p>
          <a:p>
            <a:pPr marL="11906">
              <a:spcBef>
                <a:spcPts val="141"/>
              </a:spcBef>
            </a:pPr>
            <a:r>
              <a:rPr sz="938" dirty="0">
                <a:solidFill>
                  <a:srgbClr val="FFFFFF"/>
                </a:solidFill>
                <a:latin typeface="Segoe UI"/>
                <a:cs typeface="Segoe UI"/>
              </a:rPr>
              <a:t>17</a:t>
            </a:r>
            <a:r>
              <a:rPr sz="938" spc="417" dirty="0">
                <a:solidFill>
                  <a:srgbClr val="FFFFFF"/>
                </a:solidFill>
                <a:latin typeface="Segoe UI"/>
                <a:cs typeface="Segoe UI"/>
              </a:rPr>
              <a:t> </a:t>
            </a:r>
            <a:r>
              <a:rPr sz="938" dirty="0">
                <a:solidFill>
                  <a:srgbClr val="FFFFFF"/>
                </a:solidFill>
                <a:latin typeface="Segoe UI"/>
                <a:cs typeface="Segoe UI"/>
              </a:rPr>
              <a:t>United</a:t>
            </a:r>
            <a:r>
              <a:rPr sz="938" spc="-9" dirty="0">
                <a:solidFill>
                  <a:srgbClr val="FFFFFF"/>
                </a:solidFill>
                <a:latin typeface="Segoe UI"/>
                <a:cs typeface="Segoe UI"/>
              </a:rPr>
              <a:t> States</a:t>
            </a:r>
            <a:r>
              <a:rPr sz="938" spc="488" dirty="0">
                <a:solidFill>
                  <a:srgbClr val="FFFFFF"/>
                </a:solidFill>
                <a:latin typeface="Segoe UI"/>
                <a:cs typeface="Segoe UI"/>
              </a:rPr>
              <a:t> </a:t>
            </a:r>
            <a:r>
              <a:rPr sz="938" dirty="0">
                <a:solidFill>
                  <a:srgbClr val="FFFFFF"/>
                </a:solidFill>
                <a:latin typeface="Segoe UI"/>
                <a:cs typeface="Segoe UI"/>
              </a:rPr>
              <a:t>North</a:t>
            </a:r>
            <a:r>
              <a:rPr sz="938" spc="-9" dirty="0">
                <a:solidFill>
                  <a:srgbClr val="FFFFFF"/>
                </a:solidFill>
                <a:latin typeface="Segoe UI"/>
                <a:cs typeface="Segoe UI"/>
              </a:rPr>
              <a:t> </a:t>
            </a:r>
            <a:r>
              <a:rPr sz="938" dirty="0">
                <a:solidFill>
                  <a:srgbClr val="FFFFFF"/>
                </a:solidFill>
                <a:latin typeface="Segoe UI"/>
                <a:cs typeface="Segoe UI"/>
              </a:rPr>
              <a:t>Dakota</a:t>
            </a:r>
            <a:endParaRPr sz="938">
              <a:latin typeface="Segoe UI"/>
              <a:cs typeface="Segoe UI"/>
            </a:endParaRPr>
          </a:p>
          <a:p>
            <a:pPr marL="11906">
              <a:spcBef>
                <a:spcPts val="141"/>
              </a:spcBef>
            </a:pPr>
            <a:r>
              <a:rPr sz="938" dirty="0">
                <a:solidFill>
                  <a:srgbClr val="CCCCCC"/>
                </a:solidFill>
                <a:latin typeface="Segoe UI"/>
                <a:cs typeface="Segoe UI"/>
              </a:rPr>
              <a:t>19</a:t>
            </a:r>
            <a:r>
              <a:rPr sz="938" spc="417" dirty="0">
                <a:solidFill>
                  <a:srgbClr val="CCCCCC"/>
                </a:solidFill>
                <a:latin typeface="Segoe UI"/>
                <a:cs typeface="Segoe UI"/>
              </a:rPr>
              <a:t> </a:t>
            </a:r>
            <a:r>
              <a:rPr sz="938" dirty="0">
                <a:solidFill>
                  <a:srgbClr val="CCCCCC"/>
                </a:solidFill>
                <a:latin typeface="Segoe UI"/>
                <a:cs typeface="Segoe UI"/>
              </a:rPr>
              <a:t>United</a:t>
            </a:r>
            <a:r>
              <a:rPr sz="938" spc="-9" dirty="0">
                <a:solidFill>
                  <a:srgbClr val="CCCCCC"/>
                </a:solidFill>
                <a:latin typeface="Segoe UI"/>
                <a:cs typeface="Segoe UI"/>
              </a:rPr>
              <a:t> States</a:t>
            </a:r>
            <a:r>
              <a:rPr sz="938" spc="488" dirty="0">
                <a:solidFill>
                  <a:srgbClr val="CCCCCC"/>
                </a:solidFill>
                <a:latin typeface="Segoe UI"/>
                <a:cs typeface="Segoe UI"/>
              </a:rPr>
              <a:t> </a:t>
            </a:r>
            <a:r>
              <a:rPr sz="938" dirty="0">
                <a:solidFill>
                  <a:srgbClr val="CCCCCC"/>
                </a:solidFill>
                <a:latin typeface="Segoe UI"/>
                <a:cs typeface="Segoe UI"/>
              </a:rPr>
              <a:t>Rhode</a:t>
            </a:r>
            <a:r>
              <a:rPr sz="938" spc="-9" dirty="0">
                <a:solidFill>
                  <a:srgbClr val="CCCCCC"/>
                </a:solidFill>
                <a:latin typeface="Segoe UI"/>
                <a:cs typeface="Segoe UI"/>
              </a:rPr>
              <a:t> </a:t>
            </a:r>
            <a:r>
              <a:rPr sz="938" dirty="0">
                <a:solidFill>
                  <a:srgbClr val="CCCCCC"/>
                </a:solidFill>
                <a:latin typeface="Segoe UI"/>
                <a:cs typeface="Segoe UI"/>
              </a:rPr>
              <a:t>Island</a:t>
            </a:r>
            <a:endParaRPr sz="938">
              <a:latin typeface="Segoe UI"/>
              <a:cs typeface="Segoe UI"/>
            </a:endParaRPr>
          </a:p>
        </p:txBody>
      </p:sp>
      <p:grpSp>
        <p:nvGrpSpPr>
          <p:cNvPr id="65" name="object 65"/>
          <p:cNvGrpSpPr/>
          <p:nvPr/>
        </p:nvGrpSpPr>
        <p:grpSpPr>
          <a:xfrm>
            <a:off x="7694414" y="5304234"/>
            <a:ext cx="80367" cy="1160859"/>
            <a:chOff x="8029574" y="5657849"/>
            <a:chExt cx="85725" cy="1238250"/>
          </a:xfrm>
        </p:grpSpPr>
        <p:sp>
          <p:nvSpPr>
            <p:cNvPr id="66" name="object 66"/>
            <p:cNvSpPr/>
            <p:nvPr/>
          </p:nvSpPr>
          <p:spPr>
            <a:xfrm>
              <a:off x="8029574" y="5657849"/>
              <a:ext cx="85725" cy="1238250"/>
            </a:xfrm>
            <a:custGeom>
              <a:avLst/>
              <a:gdLst/>
              <a:ahLst/>
              <a:cxnLst/>
              <a:rect l="l" t="t" r="r" b="b"/>
              <a:pathLst>
                <a:path w="85725" h="1238250">
                  <a:moveTo>
                    <a:pt x="48546" y="1238249"/>
                  </a:moveTo>
                  <a:lnTo>
                    <a:pt x="37178" y="1238249"/>
                  </a:lnTo>
                  <a:lnTo>
                    <a:pt x="31710" y="1237162"/>
                  </a:lnTo>
                  <a:lnTo>
                    <a:pt x="1087" y="1206538"/>
                  </a:lnTo>
                  <a:lnTo>
                    <a:pt x="0" y="1201071"/>
                  </a:lnTo>
                  <a:lnTo>
                    <a:pt x="0" y="1195387"/>
                  </a:lnTo>
                  <a:lnTo>
                    <a:pt x="0" y="37178"/>
                  </a:lnTo>
                  <a:lnTo>
                    <a:pt x="21207" y="5437"/>
                  </a:lnTo>
                  <a:lnTo>
                    <a:pt x="37178" y="0"/>
                  </a:lnTo>
                  <a:lnTo>
                    <a:pt x="48546" y="0"/>
                  </a:lnTo>
                  <a:lnTo>
                    <a:pt x="80286" y="21208"/>
                  </a:lnTo>
                  <a:lnTo>
                    <a:pt x="85724" y="37178"/>
                  </a:lnTo>
                  <a:lnTo>
                    <a:pt x="85724" y="1201071"/>
                  </a:lnTo>
                  <a:lnTo>
                    <a:pt x="64516" y="1232811"/>
                  </a:lnTo>
                  <a:lnTo>
                    <a:pt x="54013" y="1237162"/>
                  </a:lnTo>
                  <a:lnTo>
                    <a:pt x="48546" y="1238249"/>
                  </a:lnTo>
                  <a:close/>
                </a:path>
              </a:pathLst>
            </a:custGeom>
            <a:solidFill>
              <a:srgbClr val="FFFFFF">
                <a:alpha val="50000"/>
              </a:srgbClr>
            </a:solidFill>
          </p:spPr>
          <p:txBody>
            <a:bodyPr wrap="square" lIns="0" tIns="0" rIns="0" bIns="0" rtlCol="0"/>
            <a:lstStyle/>
            <a:p>
              <a:endParaRPr sz="1688"/>
            </a:p>
          </p:txBody>
        </p:sp>
        <p:sp>
          <p:nvSpPr>
            <p:cNvPr id="67" name="object 67"/>
            <p:cNvSpPr/>
            <p:nvPr/>
          </p:nvSpPr>
          <p:spPr>
            <a:xfrm>
              <a:off x="8034337" y="5662612"/>
              <a:ext cx="76200" cy="781050"/>
            </a:xfrm>
            <a:custGeom>
              <a:avLst/>
              <a:gdLst/>
              <a:ahLst/>
              <a:cxnLst/>
              <a:rect l="l" t="t" r="r" b="b"/>
              <a:pathLst>
                <a:path w="76200" h="781050">
                  <a:moveTo>
                    <a:pt x="43152" y="781049"/>
                  </a:moveTo>
                  <a:lnTo>
                    <a:pt x="33047" y="781049"/>
                  </a:lnTo>
                  <a:lnTo>
                    <a:pt x="28187" y="780083"/>
                  </a:lnTo>
                  <a:lnTo>
                    <a:pt x="966" y="752862"/>
                  </a:lnTo>
                  <a:lnTo>
                    <a:pt x="0" y="748002"/>
                  </a:lnTo>
                  <a:lnTo>
                    <a:pt x="0" y="742949"/>
                  </a:lnTo>
                  <a:lnTo>
                    <a:pt x="0" y="33047"/>
                  </a:lnTo>
                  <a:lnTo>
                    <a:pt x="28187" y="966"/>
                  </a:lnTo>
                  <a:lnTo>
                    <a:pt x="33047" y="0"/>
                  </a:lnTo>
                  <a:lnTo>
                    <a:pt x="43152" y="0"/>
                  </a:lnTo>
                  <a:lnTo>
                    <a:pt x="75233" y="28187"/>
                  </a:lnTo>
                  <a:lnTo>
                    <a:pt x="76199" y="33047"/>
                  </a:lnTo>
                  <a:lnTo>
                    <a:pt x="76199" y="748002"/>
                  </a:lnTo>
                  <a:lnTo>
                    <a:pt x="48012" y="780083"/>
                  </a:lnTo>
                  <a:lnTo>
                    <a:pt x="43152" y="781049"/>
                  </a:lnTo>
                  <a:close/>
                </a:path>
              </a:pathLst>
            </a:custGeom>
            <a:solidFill>
              <a:srgbClr val="605D5C">
                <a:alpha val="50000"/>
              </a:srgbClr>
            </a:solidFill>
          </p:spPr>
          <p:txBody>
            <a:bodyPr wrap="square" lIns="0" tIns="0" rIns="0" bIns="0" rtlCol="0"/>
            <a:lstStyle/>
            <a:p>
              <a:endParaRPr sz="1688"/>
            </a:p>
          </p:txBody>
        </p:sp>
        <p:sp>
          <p:nvSpPr>
            <p:cNvPr id="68" name="object 68"/>
            <p:cNvSpPr/>
            <p:nvPr/>
          </p:nvSpPr>
          <p:spPr>
            <a:xfrm>
              <a:off x="8034337" y="5662612"/>
              <a:ext cx="76200" cy="781050"/>
            </a:xfrm>
            <a:custGeom>
              <a:avLst/>
              <a:gdLst/>
              <a:ahLst/>
              <a:cxnLst/>
              <a:rect l="l" t="t" r="r" b="b"/>
              <a:pathLst>
                <a:path w="76200" h="781050">
                  <a:moveTo>
                    <a:pt x="0" y="742949"/>
                  </a:moveTo>
                  <a:lnTo>
                    <a:pt x="0" y="38099"/>
                  </a:lnTo>
                  <a:lnTo>
                    <a:pt x="0" y="33047"/>
                  </a:lnTo>
                  <a:lnTo>
                    <a:pt x="966" y="28187"/>
                  </a:lnTo>
                  <a:lnTo>
                    <a:pt x="2900" y="23519"/>
                  </a:lnTo>
                  <a:lnTo>
                    <a:pt x="4833" y="18851"/>
                  </a:lnTo>
                  <a:lnTo>
                    <a:pt x="7586" y="14731"/>
                  </a:lnTo>
                  <a:lnTo>
                    <a:pt x="11159" y="11159"/>
                  </a:lnTo>
                  <a:lnTo>
                    <a:pt x="14731" y="7586"/>
                  </a:lnTo>
                  <a:lnTo>
                    <a:pt x="18851" y="4833"/>
                  </a:lnTo>
                  <a:lnTo>
                    <a:pt x="23519" y="2900"/>
                  </a:lnTo>
                  <a:lnTo>
                    <a:pt x="28187" y="966"/>
                  </a:lnTo>
                  <a:lnTo>
                    <a:pt x="33047" y="0"/>
                  </a:lnTo>
                  <a:lnTo>
                    <a:pt x="38099" y="0"/>
                  </a:lnTo>
                  <a:lnTo>
                    <a:pt x="43152" y="0"/>
                  </a:lnTo>
                  <a:lnTo>
                    <a:pt x="73299" y="23519"/>
                  </a:lnTo>
                  <a:lnTo>
                    <a:pt x="76199" y="38099"/>
                  </a:lnTo>
                  <a:lnTo>
                    <a:pt x="76199" y="742949"/>
                  </a:lnTo>
                  <a:lnTo>
                    <a:pt x="57348" y="776216"/>
                  </a:lnTo>
                  <a:lnTo>
                    <a:pt x="52680" y="778149"/>
                  </a:lnTo>
                  <a:lnTo>
                    <a:pt x="48012" y="780083"/>
                  </a:lnTo>
                  <a:lnTo>
                    <a:pt x="43152" y="781049"/>
                  </a:lnTo>
                  <a:lnTo>
                    <a:pt x="38099" y="781049"/>
                  </a:lnTo>
                  <a:lnTo>
                    <a:pt x="33047" y="781049"/>
                  </a:lnTo>
                  <a:lnTo>
                    <a:pt x="28187" y="780083"/>
                  </a:lnTo>
                  <a:lnTo>
                    <a:pt x="23519" y="778149"/>
                  </a:lnTo>
                  <a:lnTo>
                    <a:pt x="18851" y="776216"/>
                  </a:lnTo>
                  <a:lnTo>
                    <a:pt x="0" y="748002"/>
                  </a:lnTo>
                  <a:lnTo>
                    <a:pt x="0" y="742949"/>
                  </a:lnTo>
                  <a:close/>
                </a:path>
              </a:pathLst>
            </a:custGeom>
            <a:ln w="9524">
              <a:solidFill>
                <a:srgbClr val="FFFFFF"/>
              </a:solidFill>
            </a:ln>
          </p:spPr>
          <p:txBody>
            <a:bodyPr wrap="square" lIns="0" tIns="0" rIns="0" bIns="0" rtlCol="0"/>
            <a:lstStyle/>
            <a:p>
              <a:endParaRPr sz="1688"/>
            </a:p>
          </p:txBody>
        </p:sp>
      </p:grpSp>
      <p:sp>
        <p:nvSpPr>
          <p:cNvPr id="69" name="object 69"/>
          <p:cNvSpPr txBox="1"/>
          <p:nvPr/>
        </p:nvSpPr>
        <p:spPr>
          <a:xfrm>
            <a:off x="5290607" y="3920864"/>
            <a:ext cx="853083" cy="1038522"/>
          </a:xfrm>
          <a:prstGeom prst="rect">
            <a:avLst/>
          </a:prstGeom>
        </p:spPr>
        <p:txBody>
          <a:bodyPr vert="horz" wrap="square" lIns="0" tIns="11906" rIns="0" bIns="0" rtlCol="0">
            <a:spAutoFit/>
          </a:bodyPr>
          <a:lstStyle/>
          <a:p>
            <a:pPr marR="4763" algn="r">
              <a:spcBef>
                <a:spcPts val="94"/>
              </a:spcBef>
            </a:pPr>
            <a:r>
              <a:rPr sz="844" b="1" dirty="0">
                <a:solidFill>
                  <a:srgbClr val="FFFFFF"/>
                </a:solidFill>
                <a:latin typeface="Segoe UI"/>
                <a:cs typeface="Segoe UI"/>
              </a:rPr>
              <a:t>Uni</a:t>
            </a:r>
            <a:r>
              <a:rPr sz="844" b="1" spc="-5" dirty="0">
                <a:solidFill>
                  <a:srgbClr val="FFFFFF"/>
                </a:solidFill>
                <a:latin typeface="Segoe UI"/>
                <a:cs typeface="Segoe UI"/>
              </a:rPr>
              <a:t>t</a:t>
            </a:r>
            <a:r>
              <a:rPr sz="844" b="1" dirty="0">
                <a:solidFill>
                  <a:srgbClr val="FFFFFF"/>
                </a:solidFill>
                <a:latin typeface="Segoe UI"/>
                <a:cs typeface="Segoe UI"/>
              </a:rPr>
              <a:t>ed </a:t>
            </a:r>
            <a:r>
              <a:rPr sz="844" b="1" spc="-23" dirty="0">
                <a:solidFill>
                  <a:srgbClr val="FFFFFF"/>
                </a:solidFill>
                <a:latin typeface="Segoe UI"/>
                <a:cs typeface="Segoe UI"/>
              </a:rPr>
              <a:t>S</a:t>
            </a:r>
            <a:r>
              <a:rPr sz="844" b="1" dirty="0">
                <a:solidFill>
                  <a:srgbClr val="FFFFFF"/>
                </a:solidFill>
                <a:latin typeface="Segoe UI"/>
                <a:cs typeface="Segoe UI"/>
              </a:rPr>
              <a:t>ta</a:t>
            </a:r>
            <a:r>
              <a:rPr sz="844" b="1" spc="-5" dirty="0">
                <a:solidFill>
                  <a:srgbClr val="FFFFFF"/>
                </a:solidFill>
                <a:latin typeface="Segoe UI"/>
                <a:cs typeface="Segoe UI"/>
              </a:rPr>
              <a:t>t</a:t>
            </a:r>
            <a:r>
              <a:rPr sz="844" b="1" dirty="0">
                <a:solidFill>
                  <a:srgbClr val="FFFFFF"/>
                </a:solidFill>
                <a:latin typeface="Segoe UI"/>
                <a:cs typeface="Segoe UI"/>
              </a:rPr>
              <a:t>es</a:t>
            </a:r>
            <a:endParaRPr sz="844">
              <a:latin typeface="Segoe UI"/>
              <a:cs typeface="Segoe UI"/>
            </a:endParaRPr>
          </a:p>
          <a:p>
            <a:pPr marR="4763" algn="r">
              <a:spcBef>
                <a:spcPts val="791"/>
              </a:spcBef>
            </a:pPr>
            <a:r>
              <a:rPr sz="844" b="1" dirty="0">
                <a:solidFill>
                  <a:srgbClr val="FFFFFF"/>
                </a:solidFill>
                <a:latin typeface="Segoe UI"/>
                <a:cs typeface="Segoe UI"/>
              </a:rPr>
              <a:t>Uni</a:t>
            </a:r>
            <a:r>
              <a:rPr sz="844" b="1" spc="-5" dirty="0">
                <a:solidFill>
                  <a:srgbClr val="FFFFFF"/>
                </a:solidFill>
                <a:latin typeface="Segoe UI"/>
                <a:cs typeface="Segoe UI"/>
              </a:rPr>
              <a:t>t</a:t>
            </a:r>
            <a:r>
              <a:rPr sz="844" b="1" dirty="0">
                <a:solidFill>
                  <a:srgbClr val="FFFFFF"/>
                </a:solidFill>
                <a:latin typeface="Segoe UI"/>
                <a:cs typeface="Segoe UI"/>
              </a:rPr>
              <a:t>ed Kingdom</a:t>
            </a:r>
            <a:endParaRPr sz="844">
              <a:latin typeface="Segoe UI"/>
              <a:cs typeface="Segoe UI"/>
            </a:endParaRPr>
          </a:p>
          <a:p>
            <a:pPr marL="392906" marR="4763" indent="-7739" algn="r">
              <a:lnSpc>
                <a:spcPct val="178600"/>
              </a:lnSpc>
            </a:pPr>
            <a:r>
              <a:rPr sz="844" b="1" dirty="0">
                <a:solidFill>
                  <a:srgbClr val="FFFFFF"/>
                </a:solidFill>
                <a:latin typeface="Segoe UI"/>
                <a:cs typeface="Segoe UI"/>
              </a:rPr>
              <a:t>Germany  Canada </a:t>
            </a:r>
            <a:r>
              <a:rPr sz="844" b="1" spc="5" dirty="0">
                <a:solidFill>
                  <a:srgbClr val="FFFFFF"/>
                </a:solidFill>
                <a:latin typeface="Segoe UI"/>
                <a:cs typeface="Segoe UI"/>
              </a:rPr>
              <a:t> </a:t>
            </a:r>
            <a:r>
              <a:rPr sz="844" b="1" dirty="0">
                <a:solidFill>
                  <a:srgbClr val="FFFFFF"/>
                </a:solidFill>
                <a:latin typeface="Segoe UI"/>
                <a:cs typeface="Segoe UI"/>
              </a:rPr>
              <a:t>Australia</a:t>
            </a:r>
            <a:endParaRPr sz="844">
              <a:latin typeface="Segoe UI"/>
              <a:cs typeface="Segoe UI"/>
            </a:endParaRPr>
          </a:p>
        </p:txBody>
      </p:sp>
      <p:sp>
        <p:nvSpPr>
          <p:cNvPr id="70" name="object 70"/>
          <p:cNvSpPr/>
          <p:nvPr/>
        </p:nvSpPr>
        <p:spPr>
          <a:xfrm>
            <a:off x="6212086" y="3913754"/>
            <a:ext cx="934045" cy="177403"/>
          </a:xfrm>
          <a:custGeom>
            <a:avLst/>
            <a:gdLst/>
            <a:ahLst/>
            <a:cxnLst/>
            <a:rect l="l" t="t" r="r" b="b"/>
            <a:pathLst>
              <a:path w="996315" h="189229">
                <a:moveTo>
                  <a:pt x="996009" y="189186"/>
                </a:moveTo>
                <a:lnTo>
                  <a:pt x="0" y="189186"/>
                </a:lnTo>
                <a:lnTo>
                  <a:pt x="0" y="0"/>
                </a:lnTo>
                <a:lnTo>
                  <a:pt x="996009" y="0"/>
                </a:lnTo>
                <a:lnTo>
                  <a:pt x="996009" y="189186"/>
                </a:lnTo>
                <a:close/>
              </a:path>
            </a:pathLst>
          </a:custGeom>
          <a:solidFill>
            <a:srgbClr val="04D0CA"/>
          </a:solidFill>
        </p:spPr>
        <p:txBody>
          <a:bodyPr wrap="square" lIns="0" tIns="0" rIns="0" bIns="0" rtlCol="0"/>
          <a:lstStyle/>
          <a:p>
            <a:endParaRPr sz="1688"/>
          </a:p>
        </p:txBody>
      </p:sp>
      <p:sp>
        <p:nvSpPr>
          <p:cNvPr id="71" name="object 71"/>
          <p:cNvSpPr/>
          <p:nvPr/>
        </p:nvSpPr>
        <p:spPr>
          <a:xfrm>
            <a:off x="6212085" y="4143374"/>
            <a:ext cx="226219" cy="177403"/>
          </a:xfrm>
          <a:custGeom>
            <a:avLst/>
            <a:gdLst/>
            <a:ahLst/>
            <a:cxnLst/>
            <a:rect l="l" t="t" r="r" b="b"/>
            <a:pathLst>
              <a:path w="241300" h="189229">
                <a:moveTo>
                  <a:pt x="240983" y="189186"/>
                </a:moveTo>
                <a:lnTo>
                  <a:pt x="0" y="189186"/>
                </a:lnTo>
                <a:lnTo>
                  <a:pt x="0" y="0"/>
                </a:lnTo>
                <a:lnTo>
                  <a:pt x="240983" y="0"/>
                </a:lnTo>
                <a:lnTo>
                  <a:pt x="240983" y="189186"/>
                </a:lnTo>
                <a:close/>
              </a:path>
            </a:pathLst>
          </a:custGeom>
          <a:solidFill>
            <a:srgbClr val="AACCCC"/>
          </a:solidFill>
        </p:spPr>
        <p:txBody>
          <a:bodyPr wrap="square" lIns="0" tIns="0" rIns="0" bIns="0" rtlCol="0"/>
          <a:lstStyle/>
          <a:p>
            <a:endParaRPr sz="1688"/>
          </a:p>
        </p:txBody>
      </p:sp>
      <p:sp>
        <p:nvSpPr>
          <p:cNvPr id="72" name="object 72"/>
          <p:cNvSpPr/>
          <p:nvPr/>
        </p:nvSpPr>
        <p:spPr>
          <a:xfrm>
            <a:off x="6212085" y="4372995"/>
            <a:ext cx="167283" cy="177403"/>
          </a:xfrm>
          <a:custGeom>
            <a:avLst/>
            <a:gdLst/>
            <a:ahLst/>
            <a:cxnLst/>
            <a:rect l="l" t="t" r="r" b="b"/>
            <a:pathLst>
              <a:path w="178434" h="189229">
                <a:moveTo>
                  <a:pt x="177969" y="189186"/>
                </a:moveTo>
                <a:lnTo>
                  <a:pt x="0" y="189186"/>
                </a:lnTo>
                <a:lnTo>
                  <a:pt x="0" y="0"/>
                </a:lnTo>
                <a:lnTo>
                  <a:pt x="177969" y="0"/>
                </a:lnTo>
                <a:lnTo>
                  <a:pt x="177969" y="189186"/>
                </a:lnTo>
                <a:close/>
              </a:path>
            </a:pathLst>
          </a:custGeom>
          <a:solidFill>
            <a:srgbClr val="BCCCCC"/>
          </a:solidFill>
        </p:spPr>
        <p:txBody>
          <a:bodyPr wrap="square" lIns="0" tIns="0" rIns="0" bIns="0" rtlCol="0"/>
          <a:lstStyle/>
          <a:p>
            <a:endParaRPr sz="1688"/>
          </a:p>
        </p:txBody>
      </p:sp>
      <p:sp>
        <p:nvSpPr>
          <p:cNvPr id="73" name="object 73"/>
          <p:cNvSpPr/>
          <p:nvPr/>
        </p:nvSpPr>
        <p:spPr>
          <a:xfrm>
            <a:off x="6212085" y="4602615"/>
            <a:ext cx="142280" cy="177403"/>
          </a:xfrm>
          <a:custGeom>
            <a:avLst/>
            <a:gdLst/>
            <a:ahLst/>
            <a:cxnLst/>
            <a:rect l="l" t="t" r="r" b="b"/>
            <a:pathLst>
              <a:path w="151765" h="189229">
                <a:moveTo>
                  <a:pt x="151366" y="189186"/>
                </a:moveTo>
                <a:lnTo>
                  <a:pt x="0" y="189186"/>
                </a:lnTo>
                <a:lnTo>
                  <a:pt x="0" y="0"/>
                </a:lnTo>
                <a:lnTo>
                  <a:pt x="151366" y="0"/>
                </a:lnTo>
                <a:lnTo>
                  <a:pt x="151366" y="189186"/>
                </a:lnTo>
                <a:close/>
              </a:path>
            </a:pathLst>
          </a:custGeom>
          <a:solidFill>
            <a:srgbClr val="BACCCC"/>
          </a:solidFill>
        </p:spPr>
        <p:txBody>
          <a:bodyPr wrap="square" lIns="0" tIns="0" rIns="0" bIns="0" rtlCol="0"/>
          <a:lstStyle/>
          <a:p>
            <a:endParaRPr sz="1688"/>
          </a:p>
        </p:txBody>
      </p:sp>
      <p:sp>
        <p:nvSpPr>
          <p:cNvPr id="74" name="object 74"/>
          <p:cNvSpPr/>
          <p:nvPr/>
        </p:nvSpPr>
        <p:spPr>
          <a:xfrm>
            <a:off x="6212086" y="4832236"/>
            <a:ext cx="82748" cy="177403"/>
          </a:xfrm>
          <a:custGeom>
            <a:avLst/>
            <a:gdLst/>
            <a:ahLst/>
            <a:cxnLst/>
            <a:rect l="l" t="t" r="r" b="b"/>
            <a:pathLst>
              <a:path w="88265" h="189229">
                <a:moveTo>
                  <a:pt x="87978" y="189186"/>
                </a:moveTo>
                <a:lnTo>
                  <a:pt x="0" y="189186"/>
                </a:lnTo>
                <a:lnTo>
                  <a:pt x="0" y="0"/>
                </a:lnTo>
                <a:lnTo>
                  <a:pt x="87978" y="0"/>
                </a:lnTo>
                <a:lnTo>
                  <a:pt x="87978" y="189186"/>
                </a:lnTo>
                <a:close/>
              </a:path>
            </a:pathLst>
          </a:custGeom>
          <a:solidFill>
            <a:srgbClr val="CCCCCC"/>
          </a:solidFill>
        </p:spPr>
        <p:txBody>
          <a:bodyPr wrap="square" lIns="0" tIns="0" rIns="0" bIns="0" rtlCol="0"/>
          <a:lstStyle/>
          <a:p>
            <a:endParaRPr sz="1688"/>
          </a:p>
        </p:txBody>
      </p:sp>
      <p:sp>
        <p:nvSpPr>
          <p:cNvPr id="75" name="object 75"/>
          <p:cNvSpPr txBox="1"/>
          <p:nvPr/>
        </p:nvSpPr>
        <p:spPr>
          <a:xfrm>
            <a:off x="7205488" y="3920905"/>
            <a:ext cx="235744"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24M</a:t>
            </a:r>
            <a:endParaRPr sz="844">
              <a:latin typeface="Segoe UI"/>
              <a:cs typeface="Segoe UI"/>
            </a:endParaRPr>
          </a:p>
        </p:txBody>
      </p:sp>
      <p:sp>
        <p:nvSpPr>
          <p:cNvPr id="76" name="object 76"/>
          <p:cNvSpPr txBox="1"/>
          <p:nvPr/>
        </p:nvSpPr>
        <p:spPr>
          <a:xfrm>
            <a:off x="6354210" y="4150525"/>
            <a:ext cx="321469" cy="839428"/>
          </a:xfrm>
          <a:prstGeom prst="rect">
            <a:avLst/>
          </a:prstGeom>
        </p:spPr>
        <p:txBody>
          <a:bodyPr vert="horz" wrap="square" lIns="0" tIns="11906" rIns="0" bIns="0" rtlCol="0">
            <a:spAutoFit/>
          </a:bodyPr>
          <a:lstStyle/>
          <a:p>
            <a:pPr marL="154781">
              <a:spcBef>
                <a:spcPts val="94"/>
              </a:spcBef>
            </a:pPr>
            <a:r>
              <a:rPr sz="844" dirty="0">
                <a:solidFill>
                  <a:srgbClr val="FFFFFF"/>
                </a:solidFill>
                <a:latin typeface="Segoe UI"/>
                <a:cs typeface="Segoe UI"/>
              </a:rPr>
              <a:t>6M</a:t>
            </a:r>
            <a:endParaRPr sz="844">
              <a:latin typeface="Segoe UI"/>
              <a:cs typeface="Segoe UI"/>
            </a:endParaRPr>
          </a:p>
          <a:p>
            <a:pPr marL="95845">
              <a:spcBef>
                <a:spcPts val="791"/>
              </a:spcBef>
            </a:pPr>
            <a:r>
              <a:rPr sz="844" dirty="0">
                <a:solidFill>
                  <a:srgbClr val="FFFFFF"/>
                </a:solidFill>
                <a:latin typeface="Segoe UI"/>
                <a:cs typeface="Segoe UI"/>
              </a:rPr>
              <a:t>4M</a:t>
            </a:r>
            <a:endParaRPr sz="844">
              <a:latin typeface="Segoe UI"/>
              <a:cs typeface="Segoe UI"/>
            </a:endParaRPr>
          </a:p>
          <a:p>
            <a:pPr marL="70842">
              <a:spcBef>
                <a:spcPts val="797"/>
              </a:spcBef>
            </a:pPr>
            <a:r>
              <a:rPr sz="844" dirty="0">
                <a:solidFill>
                  <a:srgbClr val="FFFFFF"/>
                </a:solidFill>
                <a:latin typeface="Segoe UI"/>
                <a:cs typeface="Segoe UI"/>
              </a:rPr>
              <a:t>4M</a:t>
            </a:r>
            <a:endParaRPr sz="844">
              <a:latin typeface="Segoe UI"/>
              <a:cs typeface="Segoe UI"/>
            </a:endParaRPr>
          </a:p>
          <a:p>
            <a:pPr marL="11906">
              <a:spcBef>
                <a:spcPts val="797"/>
              </a:spcBef>
            </a:pPr>
            <a:r>
              <a:rPr sz="844" dirty="0">
                <a:solidFill>
                  <a:srgbClr val="FFFFFF"/>
                </a:solidFill>
                <a:latin typeface="Segoe UI"/>
                <a:cs typeface="Segoe UI"/>
              </a:rPr>
              <a:t>2M</a:t>
            </a:r>
            <a:endParaRPr sz="844">
              <a:latin typeface="Segoe UI"/>
              <a:cs typeface="Segoe UI"/>
            </a:endParaRPr>
          </a:p>
        </p:txBody>
      </p:sp>
      <p:sp>
        <p:nvSpPr>
          <p:cNvPr id="77" name="object 77"/>
          <p:cNvSpPr txBox="1"/>
          <p:nvPr/>
        </p:nvSpPr>
        <p:spPr>
          <a:xfrm>
            <a:off x="8968382" y="4694913"/>
            <a:ext cx="1846659" cy="239217"/>
          </a:xfrm>
          <a:prstGeom prst="rect">
            <a:avLst/>
          </a:prstGeom>
        </p:spPr>
        <p:txBody>
          <a:bodyPr vert="horz" wrap="square" lIns="0" tIns="15478" rIns="0" bIns="0" rtlCol="0">
            <a:spAutoFit/>
          </a:bodyPr>
          <a:lstStyle/>
          <a:p>
            <a:pPr marL="11906">
              <a:spcBef>
                <a:spcPts val="122"/>
              </a:spcBef>
            </a:pPr>
            <a:r>
              <a:rPr sz="1313" b="1" spc="-14" dirty="0">
                <a:solidFill>
                  <a:srgbClr val="04D0CA"/>
                </a:solidFill>
                <a:latin typeface="Segoe UI"/>
                <a:cs typeface="Segoe UI"/>
              </a:rPr>
              <a:t>Avg. </a:t>
            </a:r>
            <a:r>
              <a:rPr sz="1313" b="1" spc="-14" dirty="0">
                <a:solidFill>
                  <a:srgbClr val="FFFFFF"/>
                </a:solidFill>
                <a:latin typeface="Segoe UI"/>
                <a:cs typeface="Segoe UI"/>
              </a:rPr>
              <a:t>Store </a:t>
            </a:r>
            <a:r>
              <a:rPr sz="1313" b="1" dirty="0">
                <a:solidFill>
                  <a:srgbClr val="FFFFFF"/>
                </a:solidFill>
                <a:latin typeface="Segoe UI"/>
                <a:cs typeface="Segoe UI"/>
              </a:rPr>
              <a:t>Age</a:t>
            </a:r>
            <a:r>
              <a:rPr sz="1313" b="1" spc="422" dirty="0">
                <a:solidFill>
                  <a:srgbClr val="FFFFFF"/>
                </a:solidFill>
                <a:latin typeface="Segoe UI"/>
                <a:cs typeface="Segoe UI"/>
              </a:rPr>
              <a:t> </a:t>
            </a:r>
            <a:r>
              <a:rPr sz="1453" spc="155" dirty="0">
                <a:solidFill>
                  <a:srgbClr val="FFFFFF"/>
                </a:solidFill>
                <a:latin typeface="Trebuchet MS"/>
                <a:cs typeface="Trebuchet MS"/>
              </a:rPr>
              <a:t>12.69</a:t>
            </a:r>
            <a:endParaRPr sz="1453">
              <a:latin typeface="Trebuchet MS"/>
              <a:cs typeface="Trebuchet MS"/>
            </a:endParaRPr>
          </a:p>
        </p:txBody>
      </p:sp>
      <p:sp>
        <p:nvSpPr>
          <p:cNvPr id="78" name="object 78"/>
          <p:cNvSpPr txBox="1"/>
          <p:nvPr/>
        </p:nvSpPr>
        <p:spPr>
          <a:xfrm>
            <a:off x="8807509" y="5170348"/>
            <a:ext cx="1961555" cy="515430"/>
          </a:xfrm>
          <a:prstGeom prst="rect">
            <a:avLst/>
          </a:prstGeom>
        </p:spPr>
        <p:txBody>
          <a:bodyPr vert="horz" wrap="square" lIns="0" tIns="11906" rIns="0" bIns="0" rtlCol="0">
            <a:spAutoFit/>
          </a:bodyPr>
          <a:lstStyle/>
          <a:p>
            <a:pPr marL="11906">
              <a:spcBef>
                <a:spcPts val="94"/>
              </a:spcBef>
            </a:pPr>
            <a:r>
              <a:rPr sz="1313" b="1" spc="-5" dirty="0">
                <a:solidFill>
                  <a:srgbClr val="04D0CA"/>
                </a:solidFill>
                <a:latin typeface="Segoe UI"/>
                <a:cs typeface="Segoe UI"/>
              </a:rPr>
              <a:t>Latest</a:t>
            </a:r>
            <a:r>
              <a:rPr sz="1313" b="1" spc="-19" dirty="0">
                <a:solidFill>
                  <a:srgbClr val="04D0CA"/>
                </a:solidFill>
                <a:latin typeface="Segoe UI"/>
                <a:cs typeface="Segoe UI"/>
              </a:rPr>
              <a:t> </a:t>
            </a:r>
            <a:r>
              <a:rPr sz="1313" b="1" spc="-14" dirty="0">
                <a:solidFill>
                  <a:srgbClr val="FFFFFF"/>
                </a:solidFill>
                <a:latin typeface="Segoe UI"/>
                <a:cs typeface="Segoe UI"/>
              </a:rPr>
              <a:t>Store</a:t>
            </a:r>
            <a:r>
              <a:rPr sz="1313" b="1" spc="-19" dirty="0">
                <a:solidFill>
                  <a:srgbClr val="FFFFFF"/>
                </a:solidFill>
                <a:latin typeface="Segoe UI"/>
                <a:cs typeface="Segoe UI"/>
              </a:rPr>
              <a:t> </a:t>
            </a:r>
            <a:r>
              <a:rPr sz="1313" b="1" dirty="0">
                <a:solidFill>
                  <a:srgbClr val="FFFFFF"/>
                </a:solidFill>
                <a:latin typeface="Segoe UI"/>
                <a:cs typeface="Segoe UI"/>
              </a:rPr>
              <a:t>Opened</a:t>
            </a:r>
            <a:r>
              <a:rPr sz="1313" b="1" spc="-19" dirty="0">
                <a:solidFill>
                  <a:srgbClr val="FFFFFF"/>
                </a:solidFill>
                <a:latin typeface="Segoe UI"/>
                <a:cs typeface="Segoe UI"/>
              </a:rPr>
              <a:t> </a:t>
            </a:r>
            <a:r>
              <a:rPr sz="1313" b="1" dirty="0">
                <a:solidFill>
                  <a:srgbClr val="FFFFFF"/>
                </a:solidFill>
                <a:latin typeface="Segoe UI"/>
                <a:cs typeface="Segoe UI"/>
              </a:rPr>
              <a:t>On</a:t>
            </a:r>
            <a:endParaRPr sz="1313">
              <a:latin typeface="Segoe UI"/>
              <a:cs typeface="Segoe UI"/>
            </a:endParaRPr>
          </a:p>
          <a:p>
            <a:pPr marL="753666">
              <a:spcBef>
                <a:spcPts val="956"/>
              </a:spcBef>
            </a:pPr>
            <a:r>
              <a:rPr sz="1125" spc="225" dirty="0">
                <a:solidFill>
                  <a:srgbClr val="FFFFFF"/>
                </a:solidFill>
                <a:latin typeface="Trebuchet MS"/>
                <a:cs typeface="Trebuchet MS"/>
              </a:rPr>
              <a:t>05</a:t>
            </a:r>
            <a:r>
              <a:rPr sz="1125" spc="-9" dirty="0">
                <a:solidFill>
                  <a:srgbClr val="FFFFFF"/>
                </a:solidFill>
                <a:latin typeface="Trebuchet MS"/>
                <a:cs typeface="Trebuchet MS"/>
              </a:rPr>
              <a:t> </a:t>
            </a:r>
            <a:r>
              <a:rPr sz="1125" spc="183" dirty="0">
                <a:solidFill>
                  <a:srgbClr val="FFFFFF"/>
                </a:solidFill>
                <a:latin typeface="Trebuchet MS"/>
                <a:cs typeface="Trebuchet MS"/>
              </a:rPr>
              <a:t>March</a:t>
            </a:r>
            <a:r>
              <a:rPr sz="1125" spc="-5" dirty="0">
                <a:solidFill>
                  <a:srgbClr val="FFFFFF"/>
                </a:solidFill>
                <a:latin typeface="Trebuchet MS"/>
                <a:cs typeface="Trebuchet MS"/>
              </a:rPr>
              <a:t> </a:t>
            </a:r>
            <a:r>
              <a:rPr sz="1125" spc="188" dirty="0">
                <a:solidFill>
                  <a:srgbClr val="FFFFFF"/>
                </a:solidFill>
                <a:latin typeface="Trebuchet MS"/>
                <a:cs typeface="Trebuchet MS"/>
              </a:rPr>
              <a:t>2019</a:t>
            </a:r>
            <a:endParaRPr sz="1125">
              <a:latin typeface="Trebuchet MS"/>
              <a:cs typeface="Trebuchet MS"/>
            </a:endParaRPr>
          </a:p>
        </p:txBody>
      </p:sp>
      <p:sp>
        <p:nvSpPr>
          <p:cNvPr id="79" name="object 79"/>
          <p:cNvSpPr txBox="1"/>
          <p:nvPr/>
        </p:nvSpPr>
        <p:spPr>
          <a:xfrm>
            <a:off x="8512969" y="5968037"/>
            <a:ext cx="2440781" cy="156357"/>
          </a:xfrm>
          <a:prstGeom prst="rect">
            <a:avLst/>
          </a:prstGeom>
        </p:spPr>
        <p:txBody>
          <a:bodyPr vert="horz" wrap="square" lIns="0" tIns="11906" rIns="0" bIns="0" rtlCol="0">
            <a:spAutoFit/>
          </a:bodyPr>
          <a:lstStyle/>
          <a:p>
            <a:pPr marL="11906">
              <a:spcBef>
                <a:spcPts val="94"/>
              </a:spcBef>
              <a:tabLst>
                <a:tab pos="1145381" algn="l"/>
                <a:tab pos="1699021" algn="l"/>
              </a:tabLst>
            </a:pPr>
            <a:r>
              <a:rPr sz="938" spc="-33" dirty="0">
                <a:solidFill>
                  <a:srgbClr val="FFFFFF"/>
                </a:solidFill>
                <a:latin typeface="Segoe UI"/>
                <a:cs typeface="Segoe UI"/>
              </a:rPr>
              <a:t>S</a:t>
            </a:r>
            <a:r>
              <a:rPr sz="938" dirty="0">
                <a:solidFill>
                  <a:srgbClr val="FFFFFF"/>
                </a:solidFill>
                <a:latin typeface="Segoe UI"/>
                <a:cs typeface="Segoe UI"/>
              </a:rPr>
              <a:t>tore</a:t>
            </a:r>
            <a:r>
              <a:rPr sz="938" spc="-14" dirty="0">
                <a:solidFill>
                  <a:srgbClr val="FFFFFF"/>
                </a:solidFill>
                <a:latin typeface="Segoe UI"/>
                <a:cs typeface="Segoe UI"/>
              </a:rPr>
              <a:t>K</a:t>
            </a:r>
            <a:r>
              <a:rPr sz="938" dirty="0">
                <a:solidFill>
                  <a:srgbClr val="FFFFFF"/>
                </a:solidFill>
                <a:latin typeface="Segoe UI"/>
                <a:cs typeface="Segoe UI"/>
              </a:rPr>
              <a:t>ey  </a:t>
            </a:r>
            <a:r>
              <a:rPr sz="938" spc="33" dirty="0">
                <a:solidFill>
                  <a:srgbClr val="FFFFFF"/>
                </a:solidFill>
                <a:latin typeface="Segoe UI"/>
                <a:cs typeface="Segoe UI"/>
              </a:rPr>
              <a:t> </a:t>
            </a:r>
            <a:r>
              <a:rPr sz="938" dirty="0">
                <a:solidFill>
                  <a:srgbClr val="FFFFFF"/>
                </a:solidFill>
                <a:latin typeface="Segoe UI"/>
                <a:cs typeface="Segoe UI"/>
              </a:rPr>
              <a:t>Country	</a:t>
            </a:r>
            <a:r>
              <a:rPr sz="938" spc="-33" dirty="0">
                <a:solidFill>
                  <a:srgbClr val="FFFFFF"/>
                </a:solidFill>
                <a:latin typeface="Segoe UI"/>
                <a:cs typeface="Segoe UI"/>
              </a:rPr>
              <a:t>S</a:t>
            </a:r>
            <a:r>
              <a:rPr sz="938" dirty="0">
                <a:solidFill>
                  <a:srgbClr val="FFFFFF"/>
                </a:solidFill>
                <a:latin typeface="Segoe UI"/>
                <a:cs typeface="Segoe UI"/>
              </a:rPr>
              <a:t>tate	</a:t>
            </a:r>
            <a:r>
              <a:rPr sz="938" spc="-94" dirty="0">
                <a:solidFill>
                  <a:srgbClr val="FFFFFF"/>
                </a:solidFill>
                <a:latin typeface="Segoe UI"/>
                <a:cs typeface="Segoe UI"/>
              </a:rPr>
              <a:t>T</a:t>
            </a:r>
            <a:r>
              <a:rPr sz="938" dirty="0">
                <a:solidFill>
                  <a:srgbClr val="FFFFFF"/>
                </a:solidFill>
                <a:latin typeface="Segoe UI"/>
                <a:cs typeface="Segoe UI"/>
              </a:rPr>
              <a:t>otal</a:t>
            </a:r>
            <a:r>
              <a:rPr sz="938" spc="-5" dirty="0">
                <a:solidFill>
                  <a:srgbClr val="FFFFFF"/>
                </a:solidFill>
                <a:latin typeface="Segoe UI"/>
                <a:cs typeface="Segoe UI"/>
              </a:rPr>
              <a:t> </a:t>
            </a:r>
            <a:r>
              <a:rPr sz="938" spc="-28" dirty="0">
                <a:solidFill>
                  <a:srgbClr val="FFFFFF"/>
                </a:solidFill>
                <a:latin typeface="Segoe UI"/>
                <a:cs typeface="Segoe UI"/>
              </a:rPr>
              <a:t>R</a:t>
            </a:r>
            <a:r>
              <a:rPr sz="938" dirty="0">
                <a:solidFill>
                  <a:srgbClr val="FFFFFF"/>
                </a:solidFill>
                <a:latin typeface="Segoe UI"/>
                <a:cs typeface="Segoe UI"/>
              </a:rPr>
              <a:t>evenue</a:t>
            </a:r>
            <a:endParaRPr sz="938">
              <a:latin typeface="Segoe UI"/>
              <a:cs typeface="Segoe UI"/>
            </a:endParaRPr>
          </a:p>
        </p:txBody>
      </p:sp>
      <p:sp>
        <p:nvSpPr>
          <p:cNvPr id="80" name="object 80"/>
          <p:cNvSpPr txBox="1"/>
          <p:nvPr/>
        </p:nvSpPr>
        <p:spPr>
          <a:xfrm>
            <a:off x="8468321" y="6109752"/>
            <a:ext cx="2541984" cy="114150"/>
          </a:xfrm>
          <a:prstGeom prst="rect">
            <a:avLst/>
          </a:prstGeom>
        </p:spPr>
        <p:txBody>
          <a:bodyPr vert="horz" wrap="square" lIns="0" tIns="13097" rIns="0" bIns="0" rtlCol="0">
            <a:spAutoFit/>
          </a:bodyPr>
          <a:lstStyle/>
          <a:p>
            <a:pPr marL="11906">
              <a:spcBef>
                <a:spcPts val="103"/>
              </a:spcBef>
              <a:tabLst>
                <a:tab pos="1743669" algn="l"/>
                <a:tab pos="2529483" algn="l"/>
              </a:tabLst>
            </a:pPr>
            <a:r>
              <a:rPr sz="656" u="sng" dirty="0">
                <a:solidFill>
                  <a:srgbClr val="FFFFFF"/>
                </a:solidFill>
                <a:uFill>
                  <a:solidFill>
                    <a:srgbClr val="C6C2BE"/>
                  </a:solidFill>
                </a:uFill>
                <a:latin typeface="Times New Roman"/>
                <a:cs typeface="Times New Roman"/>
              </a:rPr>
              <a:t> 	</a:t>
            </a:r>
            <a:r>
              <a:rPr sz="656" u="sng" spc="-141" dirty="0">
                <a:solidFill>
                  <a:srgbClr val="FFFFFF"/>
                </a:solidFill>
                <a:uFill>
                  <a:solidFill>
                    <a:srgbClr val="C6C2BE"/>
                  </a:solidFill>
                </a:uFill>
                <a:latin typeface="Segoe UI Symbol"/>
                <a:cs typeface="Segoe UI Symbol"/>
              </a:rPr>
              <a:t>	</a:t>
            </a:r>
            <a:endParaRPr sz="656">
              <a:latin typeface="Segoe UI Symbol"/>
              <a:cs typeface="Segoe UI Symbol"/>
            </a:endParaRPr>
          </a:p>
        </p:txBody>
      </p:sp>
      <p:sp>
        <p:nvSpPr>
          <p:cNvPr id="81" name="object 81"/>
          <p:cNvSpPr txBox="1"/>
          <p:nvPr/>
        </p:nvSpPr>
        <p:spPr>
          <a:xfrm>
            <a:off x="8857878" y="6209139"/>
            <a:ext cx="2108002" cy="156357"/>
          </a:xfrm>
          <a:prstGeom prst="rect">
            <a:avLst/>
          </a:prstGeom>
        </p:spPr>
        <p:txBody>
          <a:bodyPr vert="horz" wrap="square" lIns="0" tIns="11906" rIns="0" bIns="0" rtlCol="0">
            <a:spAutoFit/>
          </a:bodyPr>
          <a:lstStyle/>
          <a:p>
            <a:pPr marL="11906">
              <a:spcBef>
                <a:spcPts val="94"/>
              </a:spcBef>
              <a:tabLst>
                <a:tab pos="1658541" algn="l"/>
              </a:tabLst>
            </a:pPr>
            <a:r>
              <a:rPr sz="938" dirty="0">
                <a:solidFill>
                  <a:srgbClr val="FFFFFF"/>
                </a:solidFill>
                <a:latin typeface="Segoe UI"/>
                <a:cs typeface="Segoe UI"/>
              </a:rPr>
              <a:t>26  </a:t>
            </a:r>
            <a:r>
              <a:rPr sz="938" spc="-70" dirty="0">
                <a:solidFill>
                  <a:srgbClr val="FFFFFF"/>
                </a:solidFill>
                <a:latin typeface="Segoe UI"/>
                <a:cs typeface="Segoe UI"/>
              </a:rPr>
              <a:t> </a:t>
            </a:r>
            <a:r>
              <a:rPr sz="938" dirty="0">
                <a:solidFill>
                  <a:srgbClr val="FFFFFF"/>
                </a:solidFill>
                <a:latin typeface="Segoe UI"/>
                <a:cs typeface="Segoe UI"/>
              </a:rPr>
              <a:t>Germany   Saarland	2,79,775</a:t>
            </a:r>
            <a:endParaRPr sz="938">
              <a:latin typeface="Segoe UI"/>
              <a:cs typeface="Segoe UI"/>
            </a:endParaRPr>
          </a:p>
        </p:txBody>
      </p:sp>
      <p:grpSp>
        <p:nvGrpSpPr>
          <p:cNvPr id="82" name="object 82"/>
          <p:cNvGrpSpPr/>
          <p:nvPr/>
        </p:nvGrpSpPr>
        <p:grpSpPr>
          <a:xfrm>
            <a:off x="6849665" y="1351954"/>
            <a:ext cx="814388" cy="814388"/>
            <a:chOff x="7128510" y="1442084"/>
            <a:chExt cx="868680" cy="868680"/>
          </a:xfrm>
        </p:grpSpPr>
        <p:sp>
          <p:nvSpPr>
            <p:cNvPr id="83" name="object 83"/>
            <p:cNvSpPr/>
            <p:nvPr/>
          </p:nvSpPr>
          <p:spPr>
            <a:xfrm>
              <a:off x="7562849" y="1442084"/>
              <a:ext cx="422275" cy="352425"/>
            </a:xfrm>
            <a:custGeom>
              <a:avLst/>
              <a:gdLst/>
              <a:ahLst/>
              <a:cxnLst/>
              <a:rect l="l" t="t" r="r" b="b"/>
              <a:pathLst>
                <a:path w="422275" h="352425">
                  <a:moveTo>
                    <a:pt x="337592" y="352073"/>
                  </a:moveTo>
                  <a:lnTo>
                    <a:pt x="324726" y="310685"/>
                  </a:lnTo>
                  <a:lnTo>
                    <a:pt x="306794" y="271198"/>
                  </a:lnTo>
                  <a:lnTo>
                    <a:pt x="284082" y="234253"/>
                  </a:lnTo>
                  <a:lnTo>
                    <a:pt x="256962" y="200444"/>
                  </a:lnTo>
                  <a:lnTo>
                    <a:pt x="225845" y="170272"/>
                  </a:lnTo>
                  <a:lnTo>
                    <a:pt x="191193" y="144196"/>
                  </a:lnTo>
                  <a:lnTo>
                    <a:pt x="153562" y="122640"/>
                  </a:lnTo>
                  <a:lnTo>
                    <a:pt x="113562" y="105949"/>
                  </a:lnTo>
                  <a:lnTo>
                    <a:pt x="71796" y="94365"/>
                  </a:lnTo>
                  <a:lnTo>
                    <a:pt x="28888" y="88068"/>
                  </a:lnTo>
                  <a:lnTo>
                    <a:pt x="0" y="86867"/>
                  </a:lnTo>
                  <a:lnTo>
                    <a:pt x="0" y="0"/>
                  </a:lnTo>
                  <a:lnTo>
                    <a:pt x="54088" y="3380"/>
                  </a:lnTo>
                  <a:lnTo>
                    <a:pt x="107334" y="13471"/>
                  </a:lnTo>
                  <a:lnTo>
                    <a:pt x="158909" y="30113"/>
                  </a:lnTo>
                  <a:lnTo>
                    <a:pt x="208010" y="53048"/>
                  </a:lnTo>
                  <a:lnTo>
                    <a:pt x="253873" y="81919"/>
                  </a:lnTo>
                  <a:lnTo>
                    <a:pt x="295783" y="116277"/>
                  </a:lnTo>
                  <a:lnTo>
                    <a:pt x="333089" y="155587"/>
                  </a:lnTo>
                  <a:lnTo>
                    <a:pt x="365209" y="199236"/>
                  </a:lnTo>
                  <a:lnTo>
                    <a:pt x="391643" y="246545"/>
                  </a:lnTo>
                  <a:lnTo>
                    <a:pt x="411980" y="296778"/>
                  </a:lnTo>
                  <a:lnTo>
                    <a:pt x="421991" y="331506"/>
                  </a:lnTo>
                  <a:lnTo>
                    <a:pt x="337592" y="352073"/>
                  </a:lnTo>
                  <a:close/>
                </a:path>
              </a:pathLst>
            </a:custGeom>
            <a:solidFill>
              <a:srgbClr val="04D0CA"/>
            </a:solidFill>
          </p:spPr>
          <p:txBody>
            <a:bodyPr wrap="square" lIns="0" tIns="0" rIns="0" bIns="0" rtlCol="0"/>
            <a:lstStyle/>
            <a:p>
              <a:endParaRPr sz="1688"/>
            </a:p>
          </p:txBody>
        </p:sp>
        <p:sp>
          <p:nvSpPr>
            <p:cNvPr id="84" name="object 84"/>
            <p:cNvSpPr/>
            <p:nvPr/>
          </p:nvSpPr>
          <p:spPr>
            <a:xfrm>
              <a:off x="7128510" y="1442084"/>
              <a:ext cx="868680" cy="868680"/>
            </a:xfrm>
            <a:custGeom>
              <a:avLst/>
              <a:gdLst/>
              <a:ahLst/>
              <a:cxnLst/>
              <a:rect l="l" t="t" r="r" b="b"/>
              <a:pathLst>
                <a:path w="868679" h="868680">
                  <a:moveTo>
                    <a:pt x="436345" y="868675"/>
                  </a:moveTo>
                  <a:lnTo>
                    <a:pt x="391610" y="866573"/>
                  </a:lnTo>
                  <a:lnTo>
                    <a:pt x="347329" y="859876"/>
                  </a:lnTo>
                  <a:lnTo>
                    <a:pt x="303974" y="848654"/>
                  </a:lnTo>
                  <a:lnTo>
                    <a:pt x="262004" y="833028"/>
                  </a:lnTo>
                  <a:lnTo>
                    <a:pt x="221866" y="813163"/>
                  </a:lnTo>
                  <a:lnTo>
                    <a:pt x="183988" y="789271"/>
                  </a:lnTo>
                  <a:lnTo>
                    <a:pt x="148771" y="761605"/>
                  </a:lnTo>
                  <a:lnTo>
                    <a:pt x="116590" y="730460"/>
                  </a:lnTo>
                  <a:lnTo>
                    <a:pt x="87787" y="696167"/>
                  </a:lnTo>
                  <a:lnTo>
                    <a:pt x="62668" y="659090"/>
                  </a:lnTo>
                  <a:lnTo>
                    <a:pt x="41501" y="619624"/>
                  </a:lnTo>
                  <a:lnTo>
                    <a:pt x="24510" y="578188"/>
                  </a:lnTo>
                  <a:lnTo>
                    <a:pt x="11876" y="535222"/>
                  </a:lnTo>
                  <a:lnTo>
                    <a:pt x="3734" y="491184"/>
                  </a:lnTo>
                  <a:lnTo>
                    <a:pt x="170" y="446542"/>
                  </a:lnTo>
                  <a:lnTo>
                    <a:pt x="0" y="435346"/>
                  </a:lnTo>
                  <a:lnTo>
                    <a:pt x="118" y="424143"/>
                  </a:lnTo>
                  <a:lnTo>
                    <a:pt x="3476" y="379484"/>
                  </a:lnTo>
                  <a:lnTo>
                    <a:pt x="11415" y="335409"/>
                  </a:lnTo>
                  <a:lnTo>
                    <a:pt x="23850" y="292386"/>
                  </a:lnTo>
                  <a:lnTo>
                    <a:pt x="40650" y="250872"/>
                  </a:lnTo>
                  <a:lnTo>
                    <a:pt x="61634" y="211309"/>
                  </a:lnTo>
                  <a:lnTo>
                    <a:pt x="86581" y="174116"/>
                  </a:lnTo>
                  <a:lnTo>
                    <a:pt x="115225" y="139690"/>
                  </a:lnTo>
                  <a:lnTo>
                    <a:pt x="147262" y="108397"/>
                  </a:lnTo>
                  <a:lnTo>
                    <a:pt x="182351" y="80569"/>
                  </a:lnTo>
                  <a:lnTo>
                    <a:pt x="220119" y="56502"/>
                  </a:lnTo>
                  <a:lnTo>
                    <a:pt x="260164" y="36452"/>
                  </a:lnTo>
                  <a:lnTo>
                    <a:pt x="302061" y="20632"/>
                  </a:lnTo>
                  <a:lnTo>
                    <a:pt x="345365" y="9210"/>
                  </a:lnTo>
                  <a:lnTo>
                    <a:pt x="389614" y="2308"/>
                  </a:lnTo>
                  <a:lnTo>
                    <a:pt x="434338" y="0"/>
                  </a:lnTo>
                  <a:lnTo>
                    <a:pt x="434338" y="86867"/>
                  </a:lnTo>
                  <a:lnTo>
                    <a:pt x="425376" y="86983"/>
                  </a:lnTo>
                  <a:lnTo>
                    <a:pt x="416425" y="87329"/>
                  </a:lnTo>
                  <a:lnTo>
                    <a:pt x="371956" y="92513"/>
                  </a:lnTo>
                  <a:lnTo>
                    <a:pt x="328517" y="103373"/>
                  </a:lnTo>
                  <a:lnTo>
                    <a:pt x="286835" y="119729"/>
                  </a:lnTo>
                  <a:lnTo>
                    <a:pt x="247607" y="141306"/>
                  </a:lnTo>
                  <a:lnTo>
                    <a:pt x="211480" y="167748"/>
                  </a:lnTo>
                  <a:lnTo>
                    <a:pt x="179048" y="198620"/>
                  </a:lnTo>
                  <a:lnTo>
                    <a:pt x="150855" y="233406"/>
                  </a:lnTo>
                  <a:lnTo>
                    <a:pt x="127373" y="271524"/>
                  </a:lnTo>
                  <a:lnTo>
                    <a:pt x="108986" y="312344"/>
                  </a:lnTo>
                  <a:lnTo>
                    <a:pt x="96000" y="355195"/>
                  </a:lnTo>
                  <a:lnTo>
                    <a:pt x="88631" y="399361"/>
                  </a:lnTo>
                  <a:lnTo>
                    <a:pt x="86867" y="435145"/>
                  </a:lnTo>
                  <a:lnTo>
                    <a:pt x="87003" y="444102"/>
                  </a:lnTo>
                  <a:lnTo>
                    <a:pt x="91142" y="488680"/>
                  </a:lnTo>
                  <a:lnTo>
                    <a:pt x="100979" y="532362"/>
                  </a:lnTo>
                  <a:lnTo>
                    <a:pt x="116352" y="574416"/>
                  </a:lnTo>
                  <a:lnTo>
                    <a:pt x="137002" y="614140"/>
                  </a:lnTo>
                  <a:lnTo>
                    <a:pt x="162589" y="650878"/>
                  </a:lnTo>
                  <a:lnTo>
                    <a:pt x="192691" y="684025"/>
                  </a:lnTo>
                  <a:lnTo>
                    <a:pt x="226805" y="713027"/>
                  </a:lnTo>
                  <a:lnTo>
                    <a:pt x="264361" y="737398"/>
                  </a:lnTo>
                  <a:lnTo>
                    <a:pt x="304738" y="756738"/>
                  </a:lnTo>
                  <a:lnTo>
                    <a:pt x="347273" y="770727"/>
                  </a:lnTo>
                  <a:lnTo>
                    <a:pt x="391254" y="779130"/>
                  </a:lnTo>
                  <a:lnTo>
                    <a:pt x="435943" y="781808"/>
                  </a:lnTo>
                  <a:lnTo>
                    <a:pt x="444900" y="781651"/>
                  </a:lnTo>
                  <a:lnTo>
                    <a:pt x="489474" y="777409"/>
                  </a:lnTo>
                  <a:lnTo>
                    <a:pt x="533134" y="767471"/>
                  </a:lnTo>
                  <a:lnTo>
                    <a:pt x="575147" y="752003"/>
                  </a:lnTo>
                  <a:lnTo>
                    <a:pt x="614822" y="731261"/>
                  </a:lnTo>
                  <a:lnTo>
                    <a:pt x="651506" y="705586"/>
                  </a:lnTo>
                  <a:lnTo>
                    <a:pt x="684584" y="675408"/>
                  </a:lnTo>
                  <a:lnTo>
                    <a:pt x="713503" y="641231"/>
                  </a:lnTo>
                  <a:lnTo>
                    <a:pt x="737787" y="603619"/>
                  </a:lnTo>
                  <a:lnTo>
                    <a:pt x="757036" y="563192"/>
                  </a:lnTo>
                  <a:lnTo>
                    <a:pt x="770927" y="520625"/>
                  </a:lnTo>
                  <a:lnTo>
                    <a:pt x="779227" y="476631"/>
                  </a:lnTo>
                  <a:lnTo>
                    <a:pt x="781802" y="431935"/>
                  </a:lnTo>
                  <a:lnTo>
                    <a:pt x="781624" y="422973"/>
                  </a:lnTo>
                  <a:lnTo>
                    <a:pt x="777280" y="378408"/>
                  </a:lnTo>
                  <a:lnTo>
                    <a:pt x="771931" y="352073"/>
                  </a:lnTo>
                  <a:lnTo>
                    <a:pt x="856330" y="331506"/>
                  </a:lnTo>
                  <a:lnTo>
                    <a:pt x="864675" y="375506"/>
                  </a:lnTo>
                  <a:lnTo>
                    <a:pt x="868446" y="420131"/>
                  </a:lnTo>
                  <a:lnTo>
                    <a:pt x="868668" y="431334"/>
                  </a:lnTo>
                  <a:lnTo>
                    <a:pt x="868602" y="442531"/>
                  </a:lnTo>
                  <a:lnTo>
                    <a:pt x="865450" y="487204"/>
                  </a:lnTo>
                  <a:lnTo>
                    <a:pt x="857715" y="531315"/>
                  </a:lnTo>
                  <a:lnTo>
                    <a:pt x="845478" y="574395"/>
                  </a:lnTo>
                  <a:lnTo>
                    <a:pt x="828871" y="615986"/>
                  </a:lnTo>
                  <a:lnTo>
                    <a:pt x="808069" y="655647"/>
                  </a:lnTo>
                  <a:lnTo>
                    <a:pt x="783294" y="692954"/>
                  </a:lnTo>
                  <a:lnTo>
                    <a:pt x="754809" y="727512"/>
                  </a:lnTo>
                  <a:lnTo>
                    <a:pt x="722917" y="758953"/>
                  </a:lnTo>
                  <a:lnTo>
                    <a:pt x="687958" y="786943"/>
                  </a:lnTo>
                  <a:lnTo>
                    <a:pt x="650301" y="811184"/>
                  </a:lnTo>
                  <a:lnTo>
                    <a:pt x="610349" y="831419"/>
                  </a:lnTo>
                  <a:lnTo>
                    <a:pt x="568525" y="847432"/>
                  </a:lnTo>
                  <a:lnTo>
                    <a:pt x="525275" y="859054"/>
                  </a:lnTo>
                  <a:lnTo>
                    <a:pt x="481058" y="866160"/>
                  </a:lnTo>
                  <a:lnTo>
                    <a:pt x="447540" y="868479"/>
                  </a:lnTo>
                  <a:lnTo>
                    <a:pt x="436345" y="868675"/>
                  </a:lnTo>
                  <a:close/>
                </a:path>
              </a:pathLst>
            </a:custGeom>
            <a:solidFill>
              <a:srgbClr val="CCCCCC"/>
            </a:solidFill>
          </p:spPr>
          <p:txBody>
            <a:bodyPr wrap="square" lIns="0" tIns="0" rIns="0" bIns="0" rtlCol="0"/>
            <a:lstStyle/>
            <a:p>
              <a:endParaRPr sz="1688"/>
            </a:p>
          </p:txBody>
        </p:sp>
      </p:grpSp>
      <p:sp>
        <p:nvSpPr>
          <p:cNvPr id="85" name="object 85"/>
          <p:cNvSpPr txBox="1"/>
          <p:nvPr/>
        </p:nvSpPr>
        <p:spPr>
          <a:xfrm>
            <a:off x="7095938" y="1640584"/>
            <a:ext cx="366713" cy="187552"/>
          </a:xfrm>
          <a:prstGeom prst="rect">
            <a:avLst/>
          </a:prstGeom>
        </p:spPr>
        <p:txBody>
          <a:bodyPr vert="horz" wrap="square" lIns="0" tIns="14288" rIns="0" bIns="0" rtlCol="0">
            <a:spAutoFit/>
          </a:bodyPr>
          <a:lstStyle/>
          <a:p>
            <a:pPr marL="11906">
              <a:spcBef>
                <a:spcPts val="113"/>
              </a:spcBef>
            </a:pPr>
            <a:r>
              <a:rPr sz="1125" spc="188" dirty="0">
                <a:solidFill>
                  <a:srgbClr val="04D0CA"/>
                </a:solidFill>
                <a:latin typeface="Trebuchet MS"/>
                <a:cs typeface="Trebuchet MS"/>
              </a:rPr>
              <a:t>21</a:t>
            </a:r>
            <a:r>
              <a:rPr sz="1125" spc="464" dirty="0">
                <a:solidFill>
                  <a:srgbClr val="04D0CA"/>
                </a:solidFill>
                <a:latin typeface="Trebuchet MS"/>
                <a:cs typeface="Trebuchet MS"/>
              </a:rPr>
              <a:t>%</a:t>
            </a:r>
            <a:endParaRPr sz="1125">
              <a:latin typeface="Trebuchet MS"/>
              <a:cs typeface="Trebuchet MS"/>
            </a:endParaRPr>
          </a:p>
        </p:txBody>
      </p:sp>
      <p:sp>
        <p:nvSpPr>
          <p:cNvPr id="86" name="object 86"/>
          <p:cNvSpPr txBox="1"/>
          <p:nvPr/>
        </p:nvSpPr>
        <p:spPr>
          <a:xfrm>
            <a:off x="7959328" y="4029134"/>
            <a:ext cx="3568898" cy="114150"/>
          </a:xfrm>
          <a:prstGeom prst="rect">
            <a:avLst/>
          </a:prstGeom>
        </p:spPr>
        <p:txBody>
          <a:bodyPr vert="horz" wrap="square" lIns="0" tIns="13097" rIns="0" bIns="0" rtlCol="0">
            <a:spAutoFit/>
          </a:bodyPr>
          <a:lstStyle/>
          <a:p>
            <a:pPr marL="11906">
              <a:spcBef>
                <a:spcPts val="103"/>
              </a:spcBef>
              <a:tabLst>
                <a:tab pos="1011436" algn="l"/>
                <a:tab pos="3556397" algn="l"/>
              </a:tabLst>
            </a:pPr>
            <a:r>
              <a:rPr sz="656" u="sng" dirty="0">
                <a:solidFill>
                  <a:srgbClr val="FFFFFF"/>
                </a:solidFill>
                <a:uFill>
                  <a:solidFill>
                    <a:srgbClr val="C6C2BE"/>
                  </a:solidFill>
                </a:uFill>
                <a:latin typeface="Times New Roman"/>
                <a:cs typeface="Times New Roman"/>
              </a:rPr>
              <a:t> 	</a:t>
            </a:r>
            <a:r>
              <a:rPr sz="656" u="sng" spc="-141" dirty="0">
                <a:solidFill>
                  <a:srgbClr val="FFFFFF"/>
                </a:solidFill>
                <a:uFill>
                  <a:solidFill>
                    <a:srgbClr val="C6C2BE"/>
                  </a:solidFill>
                </a:uFill>
                <a:latin typeface="Segoe UI Symbol"/>
                <a:cs typeface="Segoe UI Symbol"/>
              </a:rPr>
              <a:t>	</a:t>
            </a:r>
            <a:endParaRPr sz="656">
              <a:latin typeface="Segoe UI Symbol"/>
              <a:cs typeface="Segoe UI Symbol"/>
            </a:endParaRPr>
          </a:p>
        </p:txBody>
      </p:sp>
      <p:sp>
        <p:nvSpPr>
          <p:cNvPr id="87" name="object 87"/>
          <p:cNvSpPr txBox="1"/>
          <p:nvPr/>
        </p:nvSpPr>
        <p:spPr>
          <a:xfrm>
            <a:off x="8003977" y="3887420"/>
            <a:ext cx="3467695" cy="156357"/>
          </a:xfrm>
          <a:prstGeom prst="rect">
            <a:avLst/>
          </a:prstGeom>
        </p:spPr>
        <p:txBody>
          <a:bodyPr vert="horz" wrap="square" lIns="0" tIns="11906" rIns="0" bIns="0" rtlCol="0">
            <a:spAutoFit/>
          </a:bodyPr>
          <a:lstStyle/>
          <a:p>
            <a:pPr marL="11906">
              <a:spcBef>
                <a:spcPts val="94"/>
              </a:spcBef>
              <a:tabLst>
                <a:tab pos="966788" algn="l"/>
                <a:tab pos="2163366" algn="l"/>
              </a:tabLst>
            </a:pPr>
            <a:r>
              <a:rPr sz="938" dirty="0">
                <a:solidFill>
                  <a:srgbClr val="FFFFFF"/>
                </a:solidFill>
                <a:latin typeface="Segoe UI"/>
                <a:cs typeface="Segoe UI"/>
              </a:rPr>
              <a:t>Country	</a:t>
            </a:r>
            <a:r>
              <a:rPr sz="938" spc="-9" dirty="0">
                <a:solidFill>
                  <a:srgbClr val="FFFFFF"/>
                </a:solidFill>
                <a:latin typeface="Segoe UI"/>
                <a:cs typeface="Segoe UI"/>
              </a:rPr>
              <a:t>State	StoreKey</a:t>
            </a:r>
            <a:r>
              <a:rPr sz="938" spc="502" dirty="0">
                <a:solidFill>
                  <a:srgbClr val="FFFFFF"/>
                </a:solidFill>
                <a:latin typeface="Segoe UI"/>
                <a:cs typeface="Segoe UI"/>
              </a:rPr>
              <a:t> </a:t>
            </a:r>
            <a:r>
              <a:rPr sz="938" spc="-19" dirty="0">
                <a:solidFill>
                  <a:srgbClr val="FFFFFF"/>
                </a:solidFill>
                <a:latin typeface="Segoe UI"/>
                <a:cs typeface="Segoe UI"/>
              </a:rPr>
              <a:t>Total </a:t>
            </a:r>
            <a:r>
              <a:rPr sz="938" spc="-5" dirty="0">
                <a:solidFill>
                  <a:srgbClr val="FFFFFF"/>
                </a:solidFill>
                <a:latin typeface="Segoe UI"/>
                <a:cs typeface="Segoe UI"/>
              </a:rPr>
              <a:t>Revenue</a:t>
            </a:r>
            <a:endParaRPr sz="938">
              <a:latin typeface="Segoe UI"/>
              <a:cs typeface="Segoe UI"/>
            </a:endParaRPr>
          </a:p>
        </p:txBody>
      </p:sp>
      <p:sp>
        <p:nvSpPr>
          <p:cNvPr id="88" name="object 88"/>
          <p:cNvSpPr txBox="1"/>
          <p:nvPr/>
        </p:nvSpPr>
        <p:spPr>
          <a:xfrm>
            <a:off x="8003977" y="4128522"/>
            <a:ext cx="1403152" cy="156357"/>
          </a:xfrm>
          <a:prstGeom prst="rect">
            <a:avLst/>
          </a:prstGeom>
        </p:spPr>
        <p:txBody>
          <a:bodyPr vert="horz" wrap="square" lIns="0" tIns="11906" rIns="0" bIns="0" rtlCol="0">
            <a:spAutoFit/>
          </a:bodyPr>
          <a:lstStyle/>
          <a:p>
            <a:pPr marL="11906">
              <a:spcBef>
                <a:spcPts val="94"/>
              </a:spcBef>
            </a:pPr>
            <a:r>
              <a:rPr sz="938" dirty="0">
                <a:solidFill>
                  <a:srgbClr val="FFFFFF"/>
                </a:solidFill>
                <a:latin typeface="Segoe UI"/>
                <a:cs typeface="Segoe UI"/>
              </a:rPr>
              <a:t>United</a:t>
            </a:r>
            <a:r>
              <a:rPr sz="938" spc="-23" dirty="0">
                <a:solidFill>
                  <a:srgbClr val="FFFFFF"/>
                </a:solidFill>
                <a:latin typeface="Segoe UI"/>
                <a:cs typeface="Segoe UI"/>
              </a:rPr>
              <a:t> </a:t>
            </a:r>
            <a:r>
              <a:rPr sz="938" dirty="0">
                <a:solidFill>
                  <a:srgbClr val="FFFFFF"/>
                </a:solidFill>
                <a:latin typeface="Segoe UI"/>
                <a:cs typeface="Segoe UI"/>
              </a:rPr>
              <a:t>Kingdom</a:t>
            </a:r>
            <a:r>
              <a:rPr sz="938" spc="436" dirty="0">
                <a:solidFill>
                  <a:srgbClr val="FFFFFF"/>
                </a:solidFill>
                <a:latin typeface="Segoe UI"/>
                <a:cs typeface="Segoe UI"/>
              </a:rPr>
              <a:t> </a:t>
            </a:r>
            <a:r>
              <a:rPr sz="938" spc="-5" dirty="0">
                <a:solidFill>
                  <a:srgbClr val="FFFFFF"/>
                </a:solidFill>
                <a:latin typeface="Segoe UI"/>
                <a:cs typeface="Segoe UI"/>
              </a:rPr>
              <a:t>Ayrshire</a:t>
            </a:r>
            <a:endParaRPr sz="938">
              <a:latin typeface="Segoe UI"/>
              <a:cs typeface="Segoe UI"/>
            </a:endParaRPr>
          </a:p>
        </p:txBody>
      </p:sp>
      <p:sp>
        <p:nvSpPr>
          <p:cNvPr id="89" name="object 89"/>
          <p:cNvSpPr txBox="1"/>
          <p:nvPr/>
        </p:nvSpPr>
        <p:spPr>
          <a:xfrm>
            <a:off x="8003977" y="4289256"/>
            <a:ext cx="2077045" cy="156357"/>
          </a:xfrm>
          <a:prstGeom prst="rect">
            <a:avLst/>
          </a:prstGeom>
        </p:spPr>
        <p:txBody>
          <a:bodyPr vert="horz" wrap="square" lIns="0" tIns="11906" rIns="0" bIns="0" rtlCol="0">
            <a:spAutoFit/>
          </a:bodyPr>
          <a:lstStyle/>
          <a:p>
            <a:pPr marL="11906">
              <a:spcBef>
                <a:spcPts val="94"/>
              </a:spcBef>
              <a:tabLst>
                <a:tab pos="966788" algn="l"/>
              </a:tabLst>
            </a:pPr>
            <a:r>
              <a:rPr sz="938" dirty="0">
                <a:solidFill>
                  <a:srgbClr val="CCCCCC"/>
                </a:solidFill>
                <a:latin typeface="Segoe UI"/>
                <a:cs typeface="Segoe UI"/>
              </a:rPr>
              <a:t>Canada	Northwest</a:t>
            </a:r>
            <a:r>
              <a:rPr sz="938" spc="-66" dirty="0">
                <a:solidFill>
                  <a:srgbClr val="CCCCCC"/>
                </a:solidFill>
                <a:latin typeface="Segoe UI"/>
                <a:cs typeface="Segoe UI"/>
              </a:rPr>
              <a:t> </a:t>
            </a:r>
            <a:r>
              <a:rPr sz="938" spc="-9" dirty="0">
                <a:solidFill>
                  <a:srgbClr val="CCCCCC"/>
                </a:solidFill>
                <a:latin typeface="Segoe UI"/>
                <a:cs typeface="Segoe UI"/>
              </a:rPr>
              <a:t>Territories</a:t>
            </a:r>
            <a:endParaRPr sz="938">
              <a:latin typeface="Segoe UI"/>
              <a:cs typeface="Segoe UI"/>
            </a:endParaRPr>
          </a:p>
        </p:txBody>
      </p:sp>
      <p:sp>
        <p:nvSpPr>
          <p:cNvPr id="90" name="object 90"/>
          <p:cNvSpPr txBox="1"/>
          <p:nvPr/>
        </p:nvSpPr>
        <p:spPr>
          <a:xfrm>
            <a:off x="10500939" y="4110627"/>
            <a:ext cx="152400" cy="331549"/>
          </a:xfrm>
          <a:prstGeom prst="rect">
            <a:avLst/>
          </a:prstGeom>
        </p:spPr>
        <p:txBody>
          <a:bodyPr vert="horz" wrap="square" lIns="0" tIns="29766" rIns="0" bIns="0" rtlCol="0">
            <a:spAutoFit/>
          </a:bodyPr>
          <a:lstStyle/>
          <a:p>
            <a:pPr marL="11906">
              <a:spcBef>
                <a:spcPts val="234"/>
              </a:spcBef>
            </a:pPr>
            <a:r>
              <a:rPr sz="938" dirty="0">
                <a:solidFill>
                  <a:srgbClr val="FFFFFF"/>
                </a:solidFill>
                <a:latin typeface="Segoe UI"/>
                <a:cs typeface="Segoe UI"/>
              </a:rPr>
              <a:t>37</a:t>
            </a:r>
            <a:endParaRPr sz="938">
              <a:latin typeface="Segoe UI"/>
              <a:cs typeface="Segoe UI"/>
            </a:endParaRPr>
          </a:p>
          <a:p>
            <a:pPr marL="75605">
              <a:spcBef>
                <a:spcPts val="141"/>
              </a:spcBef>
            </a:pPr>
            <a:r>
              <a:rPr sz="938" dirty="0">
                <a:solidFill>
                  <a:srgbClr val="CCCCCC"/>
                </a:solidFill>
                <a:latin typeface="Segoe UI"/>
                <a:cs typeface="Segoe UI"/>
              </a:rPr>
              <a:t>9</a:t>
            </a:r>
            <a:endParaRPr sz="938">
              <a:latin typeface="Segoe UI"/>
              <a:cs typeface="Segoe UI"/>
            </a:endParaRPr>
          </a:p>
        </p:txBody>
      </p:sp>
      <p:sp>
        <p:nvSpPr>
          <p:cNvPr id="91" name="object 91"/>
          <p:cNvSpPr txBox="1"/>
          <p:nvPr/>
        </p:nvSpPr>
        <p:spPr>
          <a:xfrm>
            <a:off x="10958865" y="4110627"/>
            <a:ext cx="525066" cy="331549"/>
          </a:xfrm>
          <a:prstGeom prst="rect">
            <a:avLst/>
          </a:prstGeom>
        </p:spPr>
        <p:txBody>
          <a:bodyPr vert="horz" wrap="square" lIns="0" tIns="29766" rIns="0" bIns="0" rtlCol="0">
            <a:spAutoFit/>
          </a:bodyPr>
          <a:lstStyle/>
          <a:p>
            <a:pPr marL="75605">
              <a:spcBef>
                <a:spcPts val="234"/>
              </a:spcBef>
            </a:pPr>
            <a:r>
              <a:rPr sz="938" dirty="0">
                <a:solidFill>
                  <a:srgbClr val="FFFFFF"/>
                </a:solidFill>
                <a:latin typeface="Segoe UI"/>
                <a:cs typeface="Segoe UI"/>
              </a:rPr>
              <a:t>8,41,994</a:t>
            </a:r>
            <a:endParaRPr sz="938">
              <a:latin typeface="Segoe UI"/>
              <a:cs typeface="Segoe UI"/>
            </a:endParaRPr>
          </a:p>
          <a:p>
            <a:pPr marL="11906">
              <a:spcBef>
                <a:spcPts val="141"/>
              </a:spcBef>
            </a:pPr>
            <a:r>
              <a:rPr sz="938" dirty="0">
                <a:solidFill>
                  <a:srgbClr val="CCCCCC"/>
                </a:solidFill>
                <a:latin typeface="Segoe UI"/>
                <a:cs typeface="Segoe UI"/>
              </a:rPr>
              <a:t>13,36,150</a:t>
            </a:r>
            <a:endParaRPr sz="938">
              <a:latin typeface="Segoe UI"/>
              <a:cs typeface="Segoe UI"/>
            </a:endParaRPr>
          </a:p>
        </p:txBody>
      </p:sp>
      <p:sp>
        <p:nvSpPr>
          <p:cNvPr id="92" name="object 92"/>
          <p:cNvSpPr txBox="1"/>
          <p:nvPr/>
        </p:nvSpPr>
        <p:spPr>
          <a:xfrm>
            <a:off x="1077795" y="2378303"/>
            <a:ext cx="1871067" cy="156357"/>
          </a:xfrm>
          <a:prstGeom prst="rect">
            <a:avLst/>
          </a:prstGeom>
        </p:spPr>
        <p:txBody>
          <a:bodyPr vert="horz" wrap="square" lIns="0" tIns="11906" rIns="0" bIns="0" rtlCol="0">
            <a:spAutoFit/>
          </a:bodyPr>
          <a:lstStyle/>
          <a:p>
            <a:pPr marL="35719">
              <a:spcBef>
                <a:spcPts val="94"/>
              </a:spcBef>
            </a:pPr>
            <a:r>
              <a:rPr sz="938" b="1" spc="-19" dirty="0">
                <a:solidFill>
                  <a:srgbClr val="FFFFFF"/>
                </a:solidFill>
                <a:latin typeface="Segoe UI"/>
                <a:cs typeface="Segoe UI"/>
              </a:rPr>
              <a:t>Total </a:t>
            </a:r>
            <a:r>
              <a:rPr sz="938" b="1" dirty="0">
                <a:solidFill>
                  <a:srgbClr val="FFFFFF"/>
                </a:solidFill>
                <a:latin typeface="Segoe UI"/>
                <a:cs typeface="Segoe UI"/>
              </a:rPr>
              <a:t>Number</a:t>
            </a:r>
            <a:r>
              <a:rPr sz="938" b="1" spc="230" dirty="0">
                <a:solidFill>
                  <a:srgbClr val="FFFFFF"/>
                </a:solidFill>
                <a:latin typeface="Segoe UI"/>
                <a:cs typeface="Segoe UI"/>
              </a:rPr>
              <a:t> </a:t>
            </a:r>
            <a:r>
              <a:rPr sz="938" dirty="0">
                <a:solidFill>
                  <a:srgbClr val="FFFFFF"/>
                </a:solidFill>
                <a:latin typeface="Segoe UI"/>
                <a:cs typeface="Segoe UI"/>
              </a:rPr>
              <a:t>of</a:t>
            </a:r>
            <a:r>
              <a:rPr sz="938" spc="-14" dirty="0">
                <a:solidFill>
                  <a:srgbClr val="FFFFFF"/>
                </a:solidFill>
                <a:latin typeface="Segoe UI"/>
                <a:cs typeface="Segoe UI"/>
              </a:rPr>
              <a:t> </a:t>
            </a:r>
            <a:r>
              <a:rPr sz="938" dirty="0">
                <a:solidFill>
                  <a:srgbClr val="FFFFFF"/>
                </a:solidFill>
                <a:latin typeface="Segoe UI"/>
                <a:cs typeface="Segoe UI"/>
              </a:rPr>
              <a:t>Orders</a:t>
            </a:r>
            <a:r>
              <a:rPr sz="938" spc="107" dirty="0">
                <a:solidFill>
                  <a:srgbClr val="FFFFFF"/>
                </a:solidFill>
                <a:latin typeface="Segoe UI"/>
                <a:cs typeface="Segoe UI"/>
              </a:rPr>
              <a:t> </a:t>
            </a:r>
            <a:r>
              <a:rPr sz="1266" spc="183" baseline="-9259" dirty="0">
                <a:solidFill>
                  <a:srgbClr val="FFFFFF"/>
                </a:solidFill>
                <a:latin typeface="Trebuchet MS"/>
                <a:cs typeface="Trebuchet MS"/>
              </a:rPr>
              <a:t>26.33K</a:t>
            </a:r>
            <a:endParaRPr sz="1266" baseline="-9259">
              <a:latin typeface="Trebuchet MS"/>
              <a:cs typeface="Trebuchet MS"/>
            </a:endParaRPr>
          </a:p>
        </p:txBody>
      </p:sp>
      <p:sp>
        <p:nvSpPr>
          <p:cNvPr id="93" name="object 93"/>
          <p:cNvSpPr txBox="1"/>
          <p:nvPr/>
        </p:nvSpPr>
        <p:spPr>
          <a:xfrm>
            <a:off x="5677234" y="3551039"/>
            <a:ext cx="1456730" cy="342642"/>
          </a:xfrm>
          <a:prstGeom prst="rect">
            <a:avLst/>
          </a:prstGeom>
        </p:spPr>
        <p:txBody>
          <a:bodyPr vert="horz" wrap="square" lIns="0" tIns="34528" rIns="0" bIns="0" rtlCol="0">
            <a:spAutoFit/>
          </a:bodyPr>
          <a:lstStyle/>
          <a:p>
            <a:pPr marL="166688" marR="4763" indent="-155377">
              <a:lnSpc>
                <a:spcPts val="1181"/>
              </a:lnSpc>
              <a:spcBef>
                <a:spcPts val="272"/>
              </a:spcBef>
            </a:pPr>
            <a:r>
              <a:rPr sz="1125" spc="-66" dirty="0">
                <a:solidFill>
                  <a:srgbClr val="FFFFFF"/>
                </a:solidFill>
                <a:latin typeface="Tahoma"/>
                <a:cs typeface="Tahoma"/>
              </a:rPr>
              <a:t>The</a:t>
            </a:r>
            <a:r>
              <a:rPr sz="1125" spc="-94" dirty="0">
                <a:solidFill>
                  <a:srgbClr val="FFFFFF"/>
                </a:solidFill>
                <a:latin typeface="Tahoma"/>
                <a:cs typeface="Tahoma"/>
              </a:rPr>
              <a:t> </a:t>
            </a:r>
            <a:r>
              <a:rPr sz="1125" spc="-183" dirty="0">
                <a:solidFill>
                  <a:srgbClr val="FFFFFF"/>
                </a:solidFill>
                <a:latin typeface="Tahoma"/>
                <a:cs typeface="Tahoma"/>
              </a:rPr>
              <a:t>T</a:t>
            </a:r>
            <a:r>
              <a:rPr sz="1125" spc="-70" dirty="0">
                <a:solidFill>
                  <a:srgbClr val="FFFFFF"/>
                </a:solidFill>
                <a:latin typeface="Tahoma"/>
                <a:cs typeface="Tahoma"/>
              </a:rPr>
              <a:t>op</a:t>
            </a:r>
            <a:r>
              <a:rPr sz="1125" spc="-94" dirty="0">
                <a:solidFill>
                  <a:srgbClr val="FFFFFF"/>
                </a:solidFill>
                <a:latin typeface="Tahoma"/>
                <a:cs typeface="Tahoma"/>
              </a:rPr>
              <a:t> </a:t>
            </a:r>
            <a:r>
              <a:rPr sz="1125" spc="-9" dirty="0">
                <a:solidFill>
                  <a:srgbClr val="FFFFFF"/>
                </a:solidFill>
                <a:latin typeface="Tahoma"/>
                <a:cs typeface="Tahoma"/>
              </a:rPr>
              <a:t>5</a:t>
            </a:r>
            <a:r>
              <a:rPr sz="1125" spc="-94" dirty="0">
                <a:solidFill>
                  <a:srgbClr val="FFFFFF"/>
                </a:solidFill>
                <a:latin typeface="Tahoma"/>
                <a:cs typeface="Tahoma"/>
              </a:rPr>
              <a:t> </a:t>
            </a:r>
            <a:r>
              <a:rPr sz="1125" spc="-38" dirty="0">
                <a:solidFill>
                  <a:srgbClr val="FFFFFF"/>
                </a:solidFill>
                <a:latin typeface="Tahoma"/>
                <a:cs typeface="Tahoma"/>
              </a:rPr>
              <a:t>Countries</a:t>
            </a:r>
            <a:r>
              <a:rPr sz="1125" spc="-94" dirty="0">
                <a:solidFill>
                  <a:srgbClr val="FFFFFF"/>
                </a:solidFill>
                <a:latin typeface="Tahoma"/>
                <a:cs typeface="Tahoma"/>
              </a:rPr>
              <a:t> </a:t>
            </a:r>
            <a:r>
              <a:rPr sz="1125" spc="-178" dirty="0">
                <a:solidFill>
                  <a:srgbClr val="FFFFFF"/>
                </a:solidFill>
                <a:latin typeface="Tahoma"/>
                <a:cs typeface="Tahoma"/>
              </a:rPr>
              <a:t>W</a:t>
            </a:r>
            <a:r>
              <a:rPr sz="1125" spc="-33" dirty="0">
                <a:solidFill>
                  <a:srgbClr val="FFFFFF"/>
                </a:solidFill>
                <a:latin typeface="Tahoma"/>
                <a:cs typeface="Tahoma"/>
              </a:rPr>
              <a:t>ith  </a:t>
            </a:r>
            <a:r>
              <a:rPr sz="1125" spc="-42" dirty="0">
                <a:solidFill>
                  <a:srgbClr val="FFFFFF"/>
                </a:solidFill>
                <a:latin typeface="Tahoma"/>
                <a:cs typeface="Tahoma"/>
              </a:rPr>
              <a:t>Most</a:t>
            </a:r>
            <a:r>
              <a:rPr sz="1125" spc="-94" dirty="0">
                <a:solidFill>
                  <a:srgbClr val="FFFFFF"/>
                </a:solidFill>
                <a:latin typeface="Tahoma"/>
                <a:cs typeface="Tahoma"/>
              </a:rPr>
              <a:t> </a:t>
            </a:r>
            <a:r>
              <a:rPr sz="1125" spc="-33" dirty="0">
                <a:solidFill>
                  <a:srgbClr val="FFFFFF"/>
                </a:solidFill>
                <a:latin typeface="Tahoma"/>
                <a:cs typeface="Tahoma"/>
              </a:rPr>
              <a:t>Store</a:t>
            </a:r>
            <a:r>
              <a:rPr sz="1125" spc="-94" dirty="0">
                <a:solidFill>
                  <a:srgbClr val="FFFFFF"/>
                </a:solidFill>
                <a:latin typeface="Tahoma"/>
                <a:cs typeface="Tahoma"/>
              </a:rPr>
              <a:t> </a:t>
            </a:r>
            <a:r>
              <a:rPr sz="1125" spc="-47" dirty="0">
                <a:solidFill>
                  <a:srgbClr val="FFFFFF"/>
                </a:solidFill>
                <a:latin typeface="Tahoma"/>
                <a:cs typeface="Tahoma"/>
              </a:rPr>
              <a:t>Re</a:t>
            </a:r>
            <a:r>
              <a:rPr sz="1125" spc="-66" dirty="0">
                <a:solidFill>
                  <a:srgbClr val="FFFFFF"/>
                </a:solidFill>
                <a:latin typeface="Tahoma"/>
                <a:cs typeface="Tahoma"/>
              </a:rPr>
              <a:t>v</a:t>
            </a:r>
            <a:r>
              <a:rPr sz="1125" spc="-56" dirty="0">
                <a:solidFill>
                  <a:srgbClr val="FFFFFF"/>
                </a:solidFill>
                <a:latin typeface="Tahoma"/>
                <a:cs typeface="Tahoma"/>
              </a:rPr>
              <a:t>enue</a:t>
            </a:r>
            <a:endParaRPr sz="1125">
              <a:latin typeface="Tahoma"/>
              <a:cs typeface="Tahoma"/>
            </a:endParaRPr>
          </a:p>
        </p:txBody>
      </p:sp>
      <p:sp>
        <p:nvSpPr>
          <p:cNvPr id="94" name="object 94"/>
          <p:cNvSpPr txBox="1"/>
          <p:nvPr/>
        </p:nvSpPr>
        <p:spPr>
          <a:xfrm>
            <a:off x="3409931" y="3555503"/>
            <a:ext cx="1329928" cy="342642"/>
          </a:xfrm>
          <a:prstGeom prst="rect">
            <a:avLst/>
          </a:prstGeom>
        </p:spPr>
        <p:txBody>
          <a:bodyPr vert="horz" wrap="square" lIns="0" tIns="34528" rIns="0" bIns="0" rtlCol="0">
            <a:spAutoFit/>
          </a:bodyPr>
          <a:lstStyle/>
          <a:p>
            <a:pPr marL="102989" marR="4763" indent="-91678">
              <a:lnSpc>
                <a:spcPts val="1181"/>
              </a:lnSpc>
              <a:spcBef>
                <a:spcPts val="272"/>
              </a:spcBef>
            </a:pPr>
            <a:r>
              <a:rPr sz="1125" spc="-66" dirty="0">
                <a:solidFill>
                  <a:srgbClr val="FFFFFF"/>
                </a:solidFill>
                <a:latin typeface="Tahoma"/>
                <a:cs typeface="Tahoma"/>
              </a:rPr>
              <a:t>The</a:t>
            </a:r>
            <a:r>
              <a:rPr sz="1125" spc="-94" dirty="0">
                <a:solidFill>
                  <a:srgbClr val="FFFFFF"/>
                </a:solidFill>
                <a:latin typeface="Tahoma"/>
                <a:cs typeface="Tahoma"/>
              </a:rPr>
              <a:t> </a:t>
            </a:r>
            <a:r>
              <a:rPr sz="1125" spc="-183" dirty="0">
                <a:solidFill>
                  <a:srgbClr val="FFFFFF"/>
                </a:solidFill>
                <a:latin typeface="Tahoma"/>
                <a:cs typeface="Tahoma"/>
              </a:rPr>
              <a:t>T</a:t>
            </a:r>
            <a:r>
              <a:rPr sz="1125" spc="-70" dirty="0">
                <a:solidFill>
                  <a:srgbClr val="FFFFFF"/>
                </a:solidFill>
                <a:latin typeface="Tahoma"/>
                <a:cs typeface="Tahoma"/>
              </a:rPr>
              <a:t>op</a:t>
            </a:r>
            <a:r>
              <a:rPr sz="1125" spc="-94" dirty="0">
                <a:solidFill>
                  <a:srgbClr val="FFFFFF"/>
                </a:solidFill>
                <a:latin typeface="Tahoma"/>
                <a:cs typeface="Tahoma"/>
              </a:rPr>
              <a:t> </a:t>
            </a:r>
            <a:r>
              <a:rPr sz="1125" spc="-66" dirty="0">
                <a:solidFill>
                  <a:srgbClr val="FFFFFF"/>
                </a:solidFill>
                <a:latin typeface="Tahoma"/>
                <a:cs typeface="Tahoma"/>
              </a:rPr>
              <a:t>10</a:t>
            </a:r>
            <a:r>
              <a:rPr sz="1125" spc="-94" dirty="0">
                <a:solidFill>
                  <a:srgbClr val="FFFFFF"/>
                </a:solidFill>
                <a:latin typeface="Tahoma"/>
                <a:cs typeface="Tahoma"/>
              </a:rPr>
              <a:t> </a:t>
            </a:r>
            <a:r>
              <a:rPr sz="1125" spc="-33" dirty="0">
                <a:solidFill>
                  <a:srgbClr val="FFFFFF"/>
                </a:solidFill>
                <a:latin typeface="Tahoma"/>
                <a:cs typeface="Tahoma"/>
              </a:rPr>
              <a:t>States</a:t>
            </a:r>
            <a:r>
              <a:rPr sz="1125" spc="-94" dirty="0">
                <a:solidFill>
                  <a:srgbClr val="FFFFFF"/>
                </a:solidFill>
                <a:latin typeface="Tahoma"/>
                <a:cs typeface="Tahoma"/>
              </a:rPr>
              <a:t> </a:t>
            </a:r>
            <a:r>
              <a:rPr sz="1125" spc="-178" dirty="0">
                <a:solidFill>
                  <a:srgbClr val="FFFFFF"/>
                </a:solidFill>
                <a:latin typeface="Tahoma"/>
                <a:cs typeface="Tahoma"/>
              </a:rPr>
              <a:t>W</a:t>
            </a:r>
            <a:r>
              <a:rPr sz="1125" spc="-33" dirty="0">
                <a:solidFill>
                  <a:srgbClr val="FFFFFF"/>
                </a:solidFill>
                <a:latin typeface="Tahoma"/>
                <a:cs typeface="Tahoma"/>
              </a:rPr>
              <a:t>ith  </a:t>
            </a:r>
            <a:r>
              <a:rPr sz="1125" spc="-42" dirty="0">
                <a:solidFill>
                  <a:srgbClr val="FFFFFF"/>
                </a:solidFill>
                <a:latin typeface="Tahoma"/>
                <a:cs typeface="Tahoma"/>
              </a:rPr>
              <a:t>Most</a:t>
            </a:r>
            <a:r>
              <a:rPr sz="1125" spc="-94" dirty="0">
                <a:solidFill>
                  <a:srgbClr val="FFFFFF"/>
                </a:solidFill>
                <a:latin typeface="Tahoma"/>
                <a:cs typeface="Tahoma"/>
              </a:rPr>
              <a:t> </a:t>
            </a:r>
            <a:r>
              <a:rPr sz="1125" spc="-33" dirty="0">
                <a:solidFill>
                  <a:srgbClr val="FFFFFF"/>
                </a:solidFill>
                <a:latin typeface="Tahoma"/>
                <a:cs typeface="Tahoma"/>
              </a:rPr>
              <a:t>Store</a:t>
            </a:r>
            <a:r>
              <a:rPr sz="1125" spc="-94" dirty="0">
                <a:solidFill>
                  <a:srgbClr val="FFFFFF"/>
                </a:solidFill>
                <a:latin typeface="Tahoma"/>
                <a:cs typeface="Tahoma"/>
              </a:rPr>
              <a:t> </a:t>
            </a:r>
            <a:r>
              <a:rPr sz="1125" spc="-47" dirty="0">
                <a:solidFill>
                  <a:srgbClr val="FFFFFF"/>
                </a:solidFill>
                <a:latin typeface="Tahoma"/>
                <a:cs typeface="Tahoma"/>
              </a:rPr>
              <a:t>Re</a:t>
            </a:r>
            <a:r>
              <a:rPr sz="1125" spc="-66" dirty="0">
                <a:solidFill>
                  <a:srgbClr val="FFFFFF"/>
                </a:solidFill>
                <a:latin typeface="Tahoma"/>
                <a:cs typeface="Tahoma"/>
              </a:rPr>
              <a:t>v</a:t>
            </a:r>
            <a:r>
              <a:rPr sz="1125" spc="-56" dirty="0">
                <a:solidFill>
                  <a:srgbClr val="FFFFFF"/>
                </a:solidFill>
                <a:latin typeface="Tahoma"/>
                <a:cs typeface="Tahoma"/>
              </a:rPr>
              <a:t>enue</a:t>
            </a:r>
            <a:endParaRPr sz="1125">
              <a:latin typeface="Tahoma"/>
              <a:cs typeface="Tahoma"/>
            </a:endParaRPr>
          </a:p>
        </p:txBody>
      </p:sp>
      <p:sp>
        <p:nvSpPr>
          <p:cNvPr id="95" name="object 95"/>
          <p:cNvSpPr txBox="1"/>
          <p:nvPr/>
        </p:nvSpPr>
        <p:spPr>
          <a:xfrm>
            <a:off x="610753" y="3644800"/>
            <a:ext cx="1701998" cy="185147"/>
          </a:xfrm>
          <a:prstGeom prst="rect">
            <a:avLst/>
          </a:prstGeom>
        </p:spPr>
        <p:txBody>
          <a:bodyPr vert="horz" wrap="square" lIns="0" tIns="11906" rIns="0" bIns="0" rtlCol="0">
            <a:spAutoFit/>
          </a:bodyPr>
          <a:lstStyle/>
          <a:p>
            <a:pPr marL="11906">
              <a:spcBef>
                <a:spcPts val="94"/>
              </a:spcBef>
            </a:pPr>
            <a:r>
              <a:rPr sz="1125" spc="-66" dirty="0">
                <a:solidFill>
                  <a:srgbClr val="FFFFFF"/>
                </a:solidFill>
                <a:latin typeface="Tahoma"/>
                <a:cs typeface="Tahoma"/>
              </a:rPr>
              <a:t>The</a:t>
            </a:r>
            <a:r>
              <a:rPr sz="1125" spc="-94" dirty="0">
                <a:solidFill>
                  <a:srgbClr val="FFFFFF"/>
                </a:solidFill>
                <a:latin typeface="Tahoma"/>
                <a:cs typeface="Tahoma"/>
              </a:rPr>
              <a:t> </a:t>
            </a:r>
            <a:r>
              <a:rPr sz="1125" spc="-183" dirty="0">
                <a:solidFill>
                  <a:srgbClr val="FFFFFF"/>
                </a:solidFill>
                <a:latin typeface="Tahoma"/>
                <a:cs typeface="Tahoma"/>
              </a:rPr>
              <a:t>T</a:t>
            </a:r>
            <a:r>
              <a:rPr sz="1125" spc="-70" dirty="0">
                <a:solidFill>
                  <a:srgbClr val="FFFFFF"/>
                </a:solidFill>
                <a:latin typeface="Tahoma"/>
                <a:cs typeface="Tahoma"/>
              </a:rPr>
              <a:t>op</a:t>
            </a:r>
            <a:r>
              <a:rPr sz="1125" spc="-94" dirty="0">
                <a:solidFill>
                  <a:srgbClr val="FFFFFF"/>
                </a:solidFill>
                <a:latin typeface="Tahoma"/>
                <a:cs typeface="Tahoma"/>
              </a:rPr>
              <a:t> </a:t>
            </a:r>
            <a:r>
              <a:rPr sz="1125" spc="-9" dirty="0">
                <a:solidFill>
                  <a:srgbClr val="FFFFFF"/>
                </a:solidFill>
                <a:latin typeface="Tahoma"/>
                <a:cs typeface="Tahoma"/>
              </a:rPr>
              <a:t>5</a:t>
            </a:r>
            <a:r>
              <a:rPr sz="1125" spc="-94" dirty="0">
                <a:solidFill>
                  <a:srgbClr val="FFFFFF"/>
                </a:solidFill>
                <a:latin typeface="Tahoma"/>
                <a:cs typeface="Tahoma"/>
              </a:rPr>
              <a:t> </a:t>
            </a:r>
            <a:r>
              <a:rPr sz="1125" spc="-23" dirty="0">
                <a:solidFill>
                  <a:srgbClr val="FFFFFF"/>
                </a:solidFill>
                <a:latin typeface="Tahoma"/>
                <a:cs typeface="Tahoma"/>
              </a:rPr>
              <a:t>Stores</a:t>
            </a:r>
            <a:r>
              <a:rPr sz="1125" spc="-94" dirty="0">
                <a:solidFill>
                  <a:srgbClr val="FFFFFF"/>
                </a:solidFill>
                <a:latin typeface="Tahoma"/>
                <a:cs typeface="Tahoma"/>
              </a:rPr>
              <a:t> </a:t>
            </a:r>
            <a:r>
              <a:rPr sz="1125" spc="-178" dirty="0">
                <a:solidFill>
                  <a:srgbClr val="FFFFFF"/>
                </a:solidFill>
                <a:latin typeface="Tahoma"/>
                <a:cs typeface="Tahoma"/>
              </a:rPr>
              <a:t>W</a:t>
            </a:r>
            <a:r>
              <a:rPr sz="1125" spc="-38" dirty="0">
                <a:solidFill>
                  <a:srgbClr val="FFFFFF"/>
                </a:solidFill>
                <a:latin typeface="Tahoma"/>
                <a:cs typeface="Tahoma"/>
              </a:rPr>
              <a:t>ith</a:t>
            </a:r>
            <a:r>
              <a:rPr sz="1125" spc="-94" dirty="0">
                <a:solidFill>
                  <a:srgbClr val="FFFFFF"/>
                </a:solidFill>
                <a:latin typeface="Tahoma"/>
                <a:cs typeface="Tahoma"/>
              </a:rPr>
              <a:t> </a:t>
            </a:r>
            <a:r>
              <a:rPr sz="1125" spc="-42" dirty="0">
                <a:solidFill>
                  <a:srgbClr val="FFFFFF"/>
                </a:solidFill>
                <a:latin typeface="Tahoma"/>
                <a:cs typeface="Tahoma"/>
              </a:rPr>
              <a:t>Most</a:t>
            </a:r>
            <a:r>
              <a:rPr sz="1125" spc="-94" dirty="0">
                <a:solidFill>
                  <a:srgbClr val="FFFFFF"/>
                </a:solidFill>
                <a:latin typeface="Tahoma"/>
                <a:cs typeface="Tahoma"/>
              </a:rPr>
              <a:t> </a:t>
            </a:r>
            <a:r>
              <a:rPr sz="1125" spc="-323" dirty="0">
                <a:solidFill>
                  <a:srgbClr val="FFFFFF"/>
                </a:solidFill>
                <a:latin typeface="Tahoma"/>
                <a:cs typeface="Tahoma"/>
              </a:rPr>
              <a:t>…</a:t>
            </a:r>
            <a:endParaRPr sz="1125">
              <a:latin typeface="Tahoma"/>
              <a:cs typeface="Tahoma"/>
            </a:endParaRPr>
          </a:p>
        </p:txBody>
      </p:sp>
      <p:sp>
        <p:nvSpPr>
          <p:cNvPr id="96" name="object 96"/>
          <p:cNvSpPr txBox="1"/>
          <p:nvPr/>
        </p:nvSpPr>
        <p:spPr>
          <a:xfrm>
            <a:off x="736234" y="5214997"/>
            <a:ext cx="2337792" cy="214065"/>
          </a:xfrm>
          <a:prstGeom prst="rect">
            <a:avLst/>
          </a:prstGeom>
        </p:spPr>
        <p:txBody>
          <a:bodyPr vert="horz" wrap="square" lIns="0" tIns="11906" rIns="0" bIns="0" rtlCol="0">
            <a:spAutoFit/>
          </a:bodyPr>
          <a:lstStyle/>
          <a:p>
            <a:pPr marL="35719">
              <a:spcBef>
                <a:spcPts val="94"/>
              </a:spcBef>
            </a:pPr>
            <a:r>
              <a:rPr sz="1313" b="1" spc="-9" dirty="0">
                <a:solidFill>
                  <a:srgbClr val="04D0CA"/>
                </a:solidFill>
                <a:latin typeface="Segoe UI"/>
                <a:cs typeface="Segoe UI"/>
              </a:rPr>
              <a:t>Stores </a:t>
            </a:r>
            <a:r>
              <a:rPr sz="1313" b="1" dirty="0">
                <a:solidFill>
                  <a:srgbClr val="FFFFFF"/>
                </a:solidFill>
                <a:latin typeface="Segoe UI"/>
                <a:cs typeface="Segoe UI"/>
              </a:rPr>
              <a:t>with</a:t>
            </a:r>
            <a:r>
              <a:rPr sz="1313" b="1" spc="-9" dirty="0">
                <a:solidFill>
                  <a:srgbClr val="FFFFFF"/>
                </a:solidFill>
                <a:latin typeface="Segoe UI"/>
                <a:cs typeface="Segoe UI"/>
              </a:rPr>
              <a:t> </a:t>
            </a:r>
            <a:r>
              <a:rPr sz="1313" b="1" dirty="0">
                <a:solidFill>
                  <a:srgbClr val="FFFFFF"/>
                </a:solidFill>
                <a:latin typeface="Segoe UI"/>
                <a:cs typeface="Segoe UI"/>
              </a:rPr>
              <a:t>No</a:t>
            </a:r>
            <a:r>
              <a:rPr sz="1313" b="1" spc="-14" dirty="0">
                <a:solidFill>
                  <a:srgbClr val="FFFFFF"/>
                </a:solidFill>
                <a:latin typeface="Segoe UI"/>
                <a:cs typeface="Segoe UI"/>
              </a:rPr>
              <a:t> </a:t>
            </a:r>
            <a:r>
              <a:rPr sz="1313" b="1" spc="-5" dirty="0">
                <a:solidFill>
                  <a:srgbClr val="FFFFFF"/>
                </a:solidFill>
                <a:latin typeface="Segoe UI"/>
                <a:cs typeface="Segoe UI"/>
              </a:rPr>
              <a:t>Orders</a:t>
            </a:r>
            <a:r>
              <a:rPr sz="1313" b="1" spc="244" dirty="0">
                <a:solidFill>
                  <a:srgbClr val="FFFFFF"/>
                </a:solidFill>
                <a:latin typeface="Segoe UI"/>
                <a:cs typeface="Segoe UI"/>
              </a:rPr>
              <a:t> </a:t>
            </a:r>
            <a:r>
              <a:rPr sz="1406" spc="-14" baseline="-16666" dirty="0">
                <a:solidFill>
                  <a:srgbClr val="FFFFFF"/>
                </a:solidFill>
                <a:latin typeface="Segoe UI"/>
                <a:cs typeface="Segoe UI"/>
              </a:rPr>
              <a:t>StoreKey</a:t>
            </a:r>
            <a:endParaRPr sz="1406" baseline="-16666">
              <a:latin typeface="Segoe UI"/>
              <a:cs typeface="Segoe UI"/>
            </a:endParaRPr>
          </a:p>
        </p:txBody>
      </p:sp>
      <p:sp>
        <p:nvSpPr>
          <p:cNvPr id="97" name="object 97"/>
          <p:cNvSpPr txBox="1"/>
          <p:nvPr/>
        </p:nvSpPr>
        <p:spPr>
          <a:xfrm>
            <a:off x="8834856" y="3179196"/>
            <a:ext cx="1916310" cy="606401"/>
          </a:xfrm>
          <a:prstGeom prst="rect">
            <a:avLst/>
          </a:prstGeom>
        </p:spPr>
        <p:txBody>
          <a:bodyPr vert="horz" wrap="square" lIns="0" tIns="127397" rIns="0" bIns="0" rtlCol="0">
            <a:spAutoFit/>
          </a:bodyPr>
          <a:lstStyle/>
          <a:p>
            <a:pPr marL="11906">
              <a:spcBef>
                <a:spcPts val="1003"/>
              </a:spcBef>
            </a:pPr>
            <a:r>
              <a:rPr sz="1313" b="1" dirty="0">
                <a:solidFill>
                  <a:srgbClr val="04D0CA"/>
                </a:solidFill>
                <a:latin typeface="Segoe UI"/>
                <a:cs typeface="Segoe UI"/>
              </a:rPr>
              <a:t>First</a:t>
            </a:r>
            <a:r>
              <a:rPr sz="1313" b="1" spc="-23" dirty="0">
                <a:solidFill>
                  <a:srgbClr val="04D0CA"/>
                </a:solidFill>
                <a:latin typeface="Segoe UI"/>
                <a:cs typeface="Segoe UI"/>
              </a:rPr>
              <a:t> </a:t>
            </a:r>
            <a:r>
              <a:rPr sz="1313" b="1" spc="-9" dirty="0">
                <a:solidFill>
                  <a:srgbClr val="FFFFFF"/>
                </a:solidFill>
                <a:latin typeface="Segoe UI"/>
                <a:cs typeface="Segoe UI"/>
              </a:rPr>
              <a:t>Stores</a:t>
            </a:r>
            <a:r>
              <a:rPr sz="1313" b="1" spc="-23" dirty="0">
                <a:solidFill>
                  <a:srgbClr val="FFFFFF"/>
                </a:solidFill>
                <a:latin typeface="Segoe UI"/>
                <a:cs typeface="Segoe UI"/>
              </a:rPr>
              <a:t> </a:t>
            </a:r>
            <a:r>
              <a:rPr sz="1313" b="1" dirty="0">
                <a:solidFill>
                  <a:srgbClr val="FFFFFF"/>
                </a:solidFill>
                <a:latin typeface="Segoe UI"/>
                <a:cs typeface="Segoe UI"/>
              </a:rPr>
              <a:t>Opened</a:t>
            </a:r>
            <a:r>
              <a:rPr sz="1313" b="1" spc="-23" dirty="0">
                <a:solidFill>
                  <a:srgbClr val="FFFFFF"/>
                </a:solidFill>
                <a:latin typeface="Segoe UI"/>
                <a:cs typeface="Segoe UI"/>
              </a:rPr>
              <a:t> </a:t>
            </a:r>
            <a:r>
              <a:rPr sz="1313" b="1" dirty="0">
                <a:solidFill>
                  <a:srgbClr val="FFFFFF"/>
                </a:solidFill>
                <a:latin typeface="Segoe UI"/>
                <a:cs typeface="Segoe UI"/>
              </a:rPr>
              <a:t>On</a:t>
            </a:r>
            <a:endParaRPr sz="1313">
              <a:latin typeface="Segoe UI"/>
              <a:cs typeface="Segoe UI"/>
            </a:endParaRPr>
          </a:p>
          <a:p>
            <a:pPr marL="708422">
              <a:spcBef>
                <a:spcPts val="815"/>
              </a:spcBef>
            </a:pPr>
            <a:r>
              <a:rPr sz="1125" spc="188" dirty="0">
                <a:solidFill>
                  <a:srgbClr val="FFFFFF"/>
                </a:solidFill>
                <a:latin typeface="Trebuchet MS"/>
                <a:cs typeface="Trebuchet MS"/>
              </a:rPr>
              <a:t>04</a:t>
            </a:r>
            <a:r>
              <a:rPr sz="1125" spc="-9" dirty="0">
                <a:solidFill>
                  <a:srgbClr val="FFFFFF"/>
                </a:solidFill>
                <a:latin typeface="Trebuchet MS"/>
                <a:cs typeface="Trebuchet MS"/>
              </a:rPr>
              <a:t> </a:t>
            </a:r>
            <a:r>
              <a:rPr sz="1125" spc="183" dirty="0">
                <a:solidFill>
                  <a:srgbClr val="FFFFFF"/>
                </a:solidFill>
                <a:latin typeface="Trebuchet MS"/>
                <a:cs typeface="Trebuchet MS"/>
              </a:rPr>
              <a:t>March</a:t>
            </a:r>
            <a:r>
              <a:rPr sz="1125" spc="-5" dirty="0">
                <a:solidFill>
                  <a:srgbClr val="FFFFFF"/>
                </a:solidFill>
                <a:latin typeface="Trebuchet MS"/>
                <a:cs typeface="Trebuchet MS"/>
              </a:rPr>
              <a:t> </a:t>
            </a:r>
            <a:r>
              <a:rPr sz="1125" spc="206" dirty="0">
                <a:solidFill>
                  <a:srgbClr val="FFFFFF"/>
                </a:solidFill>
                <a:latin typeface="Trebuchet MS"/>
                <a:cs typeface="Trebuchet MS"/>
              </a:rPr>
              <a:t>2005</a:t>
            </a:r>
            <a:endParaRPr sz="1125">
              <a:latin typeface="Trebuchet MS"/>
              <a:cs typeface="Trebuchet MS"/>
            </a:endParaRPr>
          </a:p>
        </p:txBody>
      </p:sp>
      <p:sp>
        <p:nvSpPr>
          <p:cNvPr id="98" name="object 98"/>
          <p:cNvSpPr txBox="1"/>
          <p:nvPr/>
        </p:nvSpPr>
        <p:spPr>
          <a:xfrm>
            <a:off x="3726656" y="1009114"/>
            <a:ext cx="1226344" cy="214065"/>
          </a:xfrm>
          <a:prstGeom prst="rect">
            <a:avLst/>
          </a:prstGeom>
        </p:spPr>
        <p:txBody>
          <a:bodyPr vert="horz" wrap="square" lIns="0" tIns="11906" rIns="0" bIns="0" rtlCol="0">
            <a:spAutoFit/>
          </a:bodyPr>
          <a:lstStyle/>
          <a:p>
            <a:pPr marL="11906">
              <a:spcBef>
                <a:spcPts val="94"/>
              </a:spcBef>
            </a:pPr>
            <a:r>
              <a:rPr sz="1313" b="1" spc="-14" dirty="0">
                <a:solidFill>
                  <a:srgbClr val="04D0CA"/>
                </a:solidFill>
                <a:latin typeface="Segoe UI"/>
                <a:cs typeface="Segoe UI"/>
              </a:rPr>
              <a:t>Store</a:t>
            </a:r>
            <a:r>
              <a:rPr sz="1313" b="1" spc="-66" dirty="0">
                <a:solidFill>
                  <a:srgbClr val="04D0CA"/>
                </a:solidFill>
                <a:latin typeface="Segoe UI"/>
                <a:cs typeface="Segoe UI"/>
              </a:rPr>
              <a:t> </a:t>
            </a:r>
            <a:r>
              <a:rPr sz="1313" b="1" dirty="0">
                <a:solidFill>
                  <a:srgbClr val="FFFFFF"/>
                </a:solidFill>
                <a:latin typeface="Segoe UI"/>
                <a:cs typeface="Segoe UI"/>
              </a:rPr>
              <a:t>Locations</a:t>
            </a:r>
            <a:endParaRPr sz="1313">
              <a:latin typeface="Segoe UI"/>
              <a:cs typeface="Segoe UI"/>
            </a:endParaRPr>
          </a:p>
        </p:txBody>
      </p:sp>
      <p:sp>
        <p:nvSpPr>
          <p:cNvPr id="99" name="object 99"/>
          <p:cNvSpPr txBox="1"/>
          <p:nvPr/>
        </p:nvSpPr>
        <p:spPr>
          <a:xfrm>
            <a:off x="1119188" y="1491317"/>
            <a:ext cx="1657349" cy="170655"/>
          </a:xfrm>
          <a:prstGeom prst="rect">
            <a:avLst/>
          </a:prstGeom>
        </p:spPr>
        <p:txBody>
          <a:bodyPr vert="horz" wrap="square" lIns="0" tIns="11906" rIns="0" bIns="0" rtlCol="0">
            <a:spAutoFit/>
          </a:bodyPr>
          <a:lstStyle/>
          <a:p>
            <a:pPr marL="11906">
              <a:spcBef>
                <a:spcPts val="94"/>
              </a:spcBef>
            </a:pPr>
            <a:r>
              <a:rPr sz="1031" b="1" spc="-19" dirty="0">
                <a:solidFill>
                  <a:srgbClr val="FFFFFF"/>
                </a:solidFill>
                <a:latin typeface="Segoe UI"/>
                <a:cs typeface="Segoe UI"/>
              </a:rPr>
              <a:t>Total</a:t>
            </a:r>
            <a:r>
              <a:rPr sz="1031" b="1" spc="-23" dirty="0">
                <a:solidFill>
                  <a:srgbClr val="FFFFFF"/>
                </a:solidFill>
                <a:latin typeface="Segoe UI"/>
                <a:cs typeface="Segoe UI"/>
              </a:rPr>
              <a:t> </a:t>
            </a:r>
            <a:r>
              <a:rPr sz="1031" b="1" spc="-9" dirty="0">
                <a:solidFill>
                  <a:srgbClr val="FFFFFF"/>
                </a:solidFill>
                <a:latin typeface="Segoe UI"/>
                <a:cs typeface="Segoe UI"/>
              </a:rPr>
              <a:t>Store</a:t>
            </a:r>
            <a:r>
              <a:rPr sz="1031" b="1" spc="-14" dirty="0">
                <a:solidFill>
                  <a:srgbClr val="FFFFFF"/>
                </a:solidFill>
                <a:latin typeface="Segoe UI"/>
                <a:cs typeface="Segoe UI"/>
              </a:rPr>
              <a:t> </a:t>
            </a:r>
            <a:r>
              <a:rPr sz="1031" spc="-5" dirty="0">
                <a:solidFill>
                  <a:srgbClr val="FFFFFF"/>
                </a:solidFill>
                <a:latin typeface="Segoe UI"/>
                <a:cs typeface="Segoe UI"/>
              </a:rPr>
              <a:t>Revenue</a:t>
            </a:r>
            <a:r>
              <a:rPr sz="1031" spc="-14" dirty="0">
                <a:solidFill>
                  <a:srgbClr val="FFFFFF"/>
                </a:solidFill>
                <a:latin typeface="Segoe UI"/>
                <a:cs typeface="Segoe UI"/>
              </a:rPr>
              <a:t> </a:t>
            </a:r>
            <a:r>
              <a:rPr sz="1031" b="1" dirty="0">
                <a:solidFill>
                  <a:srgbClr val="FFFFFF"/>
                </a:solidFill>
                <a:latin typeface="Segoe UI"/>
                <a:cs typeface="Segoe UI"/>
              </a:rPr>
              <a:t>$</a:t>
            </a:r>
            <a:r>
              <a:rPr sz="1031" b="1" spc="206" dirty="0">
                <a:solidFill>
                  <a:srgbClr val="FFFFFF"/>
                </a:solidFill>
                <a:latin typeface="Segoe UI"/>
                <a:cs typeface="Segoe UI"/>
              </a:rPr>
              <a:t> </a:t>
            </a:r>
            <a:r>
              <a:rPr sz="1266" spc="302" baseline="3086" dirty="0">
                <a:solidFill>
                  <a:srgbClr val="FFFFFF"/>
                </a:solidFill>
                <a:latin typeface="Trebuchet MS"/>
                <a:cs typeface="Trebuchet MS"/>
              </a:rPr>
              <a:t>56M</a:t>
            </a:r>
            <a:endParaRPr sz="1266" baseline="3086">
              <a:latin typeface="Trebuchet MS"/>
              <a:cs typeface="Trebuchet MS"/>
            </a:endParaRPr>
          </a:p>
        </p:txBody>
      </p:sp>
      <p:sp>
        <p:nvSpPr>
          <p:cNvPr id="100" name="object 100"/>
          <p:cNvSpPr txBox="1"/>
          <p:nvPr/>
        </p:nvSpPr>
        <p:spPr>
          <a:xfrm>
            <a:off x="9315429" y="2640212"/>
            <a:ext cx="2119908" cy="141930"/>
          </a:xfrm>
          <a:prstGeom prst="rect">
            <a:avLst/>
          </a:prstGeom>
        </p:spPr>
        <p:txBody>
          <a:bodyPr vert="horz" wrap="square" lIns="0" tIns="11906" rIns="0" bIns="0" rtlCol="0">
            <a:spAutoFit/>
          </a:bodyPr>
          <a:lstStyle/>
          <a:p>
            <a:pPr marL="11906">
              <a:spcBef>
                <a:spcPts val="94"/>
              </a:spcBef>
              <a:tabLst>
                <a:tab pos="193477" algn="l"/>
                <a:tab pos="375642" algn="l"/>
                <a:tab pos="557808" algn="l"/>
              </a:tabLst>
            </a:pPr>
            <a:r>
              <a:rPr sz="844" b="1" dirty="0">
                <a:solidFill>
                  <a:srgbClr val="FFFFFF"/>
                </a:solidFill>
                <a:latin typeface="Segoe UI"/>
                <a:cs typeface="Segoe UI"/>
              </a:rPr>
              <a:t>5	6	8	9</a:t>
            </a:r>
            <a:r>
              <a:rPr sz="844" b="1" spc="450" dirty="0">
                <a:solidFill>
                  <a:srgbClr val="FFFFFF"/>
                </a:solidFill>
                <a:latin typeface="Segoe UI"/>
                <a:cs typeface="Segoe UI"/>
              </a:rPr>
              <a:t> </a:t>
            </a:r>
            <a:r>
              <a:rPr sz="844" b="1" dirty="0">
                <a:solidFill>
                  <a:srgbClr val="FFFFFF"/>
                </a:solidFill>
                <a:latin typeface="Segoe UI"/>
                <a:cs typeface="Segoe UI"/>
              </a:rPr>
              <a:t>10</a:t>
            </a:r>
            <a:r>
              <a:rPr sz="844" b="1" spc="220" dirty="0">
                <a:solidFill>
                  <a:srgbClr val="FFFFFF"/>
                </a:solidFill>
                <a:latin typeface="Segoe UI"/>
                <a:cs typeface="Segoe UI"/>
              </a:rPr>
              <a:t> </a:t>
            </a:r>
            <a:r>
              <a:rPr sz="844" b="1" dirty="0">
                <a:solidFill>
                  <a:srgbClr val="FFFFFF"/>
                </a:solidFill>
                <a:latin typeface="Segoe UI"/>
                <a:cs typeface="Segoe UI"/>
              </a:rPr>
              <a:t>11</a:t>
            </a:r>
            <a:r>
              <a:rPr sz="844" b="1" spc="215" dirty="0">
                <a:solidFill>
                  <a:srgbClr val="FFFFFF"/>
                </a:solidFill>
                <a:latin typeface="Segoe UI"/>
                <a:cs typeface="Segoe UI"/>
              </a:rPr>
              <a:t> </a:t>
            </a:r>
            <a:r>
              <a:rPr sz="844" b="1" dirty="0">
                <a:solidFill>
                  <a:srgbClr val="FFFFFF"/>
                </a:solidFill>
                <a:latin typeface="Segoe UI"/>
                <a:cs typeface="Segoe UI"/>
              </a:rPr>
              <a:t>12</a:t>
            </a:r>
            <a:r>
              <a:rPr sz="844" b="1" spc="220" dirty="0">
                <a:solidFill>
                  <a:srgbClr val="FFFFFF"/>
                </a:solidFill>
                <a:latin typeface="Segoe UI"/>
                <a:cs typeface="Segoe UI"/>
              </a:rPr>
              <a:t> </a:t>
            </a:r>
            <a:r>
              <a:rPr sz="844" b="1" dirty="0">
                <a:solidFill>
                  <a:srgbClr val="FFFFFF"/>
                </a:solidFill>
                <a:latin typeface="Segoe UI"/>
                <a:cs typeface="Segoe UI"/>
              </a:rPr>
              <a:t>14</a:t>
            </a:r>
            <a:r>
              <a:rPr sz="844" b="1" spc="215" dirty="0">
                <a:solidFill>
                  <a:srgbClr val="FFFFFF"/>
                </a:solidFill>
                <a:latin typeface="Segoe UI"/>
                <a:cs typeface="Segoe UI"/>
              </a:rPr>
              <a:t> </a:t>
            </a:r>
            <a:r>
              <a:rPr sz="844" b="1" dirty="0">
                <a:solidFill>
                  <a:srgbClr val="FFFFFF"/>
                </a:solidFill>
                <a:latin typeface="Segoe UI"/>
                <a:cs typeface="Segoe UI"/>
              </a:rPr>
              <a:t>15</a:t>
            </a:r>
            <a:r>
              <a:rPr sz="844" b="1" spc="215" dirty="0">
                <a:solidFill>
                  <a:srgbClr val="FFFFFF"/>
                </a:solidFill>
                <a:latin typeface="Segoe UI"/>
                <a:cs typeface="Segoe UI"/>
              </a:rPr>
              <a:t> </a:t>
            </a:r>
            <a:r>
              <a:rPr sz="844" b="1" dirty="0">
                <a:solidFill>
                  <a:srgbClr val="FFFFFF"/>
                </a:solidFill>
                <a:latin typeface="Segoe UI"/>
                <a:cs typeface="Segoe UI"/>
              </a:rPr>
              <a:t>16</a:t>
            </a:r>
            <a:r>
              <a:rPr sz="844" b="1" spc="220" dirty="0">
                <a:solidFill>
                  <a:srgbClr val="FFFFFF"/>
                </a:solidFill>
                <a:latin typeface="Segoe UI"/>
                <a:cs typeface="Segoe UI"/>
              </a:rPr>
              <a:t> </a:t>
            </a:r>
            <a:r>
              <a:rPr sz="844" b="1" dirty="0">
                <a:solidFill>
                  <a:srgbClr val="FFFFFF"/>
                </a:solidFill>
                <a:latin typeface="Segoe UI"/>
                <a:cs typeface="Segoe UI"/>
              </a:rPr>
              <a:t>17</a:t>
            </a:r>
            <a:r>
              <a:rPr sz="844" b="1" spc="215" dirty="0">
                <a:solidFill>
                  <a:srgbClr val="FFFFFF"/>
                </a:solidFill>
                <a:latin typeface="Segoe UI"/>
                <a:cs typeface="Segoe UI"/>
              </a:rPr>
              <a:t> </a:t>
            </a:r>
            <a:r>
              <a:rPr sz="844" b="1" dirty="0">
                <a:solidFill>
                  <a:srgbClr val="FFFFFF"/>
                </a:solidFill>
                <a:latin typeface="Segoe UI"/>
                <a:cs typeface="Segoe UI"/>
              </a:rPr>
              <a:t>19</a:t>
            </a:r>
            <a:endParaRPr sz="844">
              <a:latin typeface="Segoe UI"/>
              <a:cs typeface="Segoe UI"/>
            </a:endParaRPr>
          </a:p>
        </p:txBody>
      </p:sp>
      <p:sp>
        <p:nvSpPr>
          <p:cNvPr id="101" name="object 101"/>
          <p:cNvSpPr/>
          <p:nvPr/>
        </p:nvSpPr>
        <p:spPr>
          <a:xfrm>
            <a:off x="9285316" y="1418499"/>
            <a:ext cx="2147292" cy="1198364"/>
          </a:xfrm>
          <a:custGeom>
            <a:avLst/>
            <a:gdLst/>
            <a:ahLst/>
            <a:cxnLst/>
            <a:rect l="l" t="t" r="r" b="b"/>
            <a:pathLst>
              <a:path w="2290445" h="1278255">
                <a:moveTo>
                  <a:pt x="152984" y="1261033"/>
                </a:moveTo>
                <a:lnTo>
                  <a:pt x="0" y="1261033"/>
                </a:lnTo>
                <a:lnTo>
                  <a:pt x="0" y="1277759"/>
                </a:lnTo>
                <a:lnTo>
                  <a:pt x="152984" y="1277759"/>
                </a:lnTo>
                <a:lnTo>
                  <a:pt x="152984" y="1261033"/>
                </a:lnTo>
                <a:close/>
              </a:path>
              <a:path w="2290445" h="1278255">
                <a:moveTo>
                  <a:pt x="347268" y="1157871"/>
                </a:moveTo>
                <a:lnTo>
                  <a:pt x="194271" y="1157871"/>
                </a:lnTo>
                <a:lnTo>
                  <a:pt x="194271" y="1277759"/>
                </a:lnTo>
                <a:lnTo>
                  <a:pt x="347268" y="1277759"/>
                </a:lnTo>
                <a:lnTo>
                  <a:pt x="347268" y="1157871"/>
                </a:lnTo>
                <a:close/>
              </a:path>
              <a:path w="2290445" h="1278255">
                <a:moveTo>
                  <a:pt x="541553" y="1201394"/>
                </a:moveTo>
                <a:lnTo>
                  <a:pt x="388556" y="1201394"/>
                </a:lnTo>
                <a:lnTo>
                  <a:pt x="388556" y="1277759"/>
                </a:lnTo>
                <a:lnTo>
                  <a:pt x="541553" y="1277759"/>
                </a:lnTo>
                <a:lnTo>
                  <a:pt x="541553" y="1201394"/>
                </a:lnTo>
                <a:close/>
              </a:path>
              <a:path w="2290445" h="1278255">
                <a:moveTo>
                  <a:pt x="735825" y="894384"/>
                </a:moveTo>
                <a:lnTo>
                  <a:pt x="582828" y="894384"/>
                </a:lnTo>
                <a:lnTo>
                  <a:pt x="582828" y="1277759"/>
                </a:lnTo>
                <a:lnTo>
                  <a:pt x="735825" y="1277759"/>
                </a:lnTo>
                <a:lnTo>
                  <a:pt x="735825" y="894384"/>
                </a:lnTo>
                <a:close/>
              </a:path>
              <a:path w="2290445" h="1278255">
                <a:moveTo>
                  <a:pt x="930109" y="1080897"/>
                </a:moveTo>
                <a:lnTo>
                  <a:pt x="777113" y="1080897"/>
                </a:lnTo>
                <a:lnTo>
                  <a:pt x="777113" y="1277759"/>
                </a:lnTo>
                <a:lnTo>
                  <a:pt x="930109" y="1277759"/>
                </a:lnTo>
                <a:lnTo>
                  <a:pt x="930109" y="1080897"/>
                </a:lnTo>
                <a:close/>
              </a:path>
              <a:path w="2290445" h="1278255">
                <a:moveTo>
                  <a:pt x="1124381" y="855421"/>
                </a:moveTo>
                <a:lnTo>
                  <a:pt x="971397" y="855421"/>
                </a:lnTo>
                <a:lnTo>
                  <a:pt x="971397" y="1277759"/>
                </a:lnTo>
                <a:lnTo>
                  <a:pt x="1124381" y="1277759"/>
                </a:lnTo>
                <a:lnTo>
                  <a:pt x="1124381" y="855421"/>
                </a:lnTo>
                <a:close/>
              </a:path>
              <a:path w="2290445" h="1278255">
                <a:moveTo>
                  <a:pt x="1318666" y="1046200"/>
                </a:moveTo>
                <a:lnTo>
                  <a:pt x="1165669" y="1046200"/>
                </a:lnTo>
                <a:lnTo>
                  <a:pt x="1165669" y="1277759"/>
                </a:lnTo>
                <a:lnTo>
                  <a:pt x="1318666" y="1277759"/>
                </a:lnTo>
                <a:lnTo>
                  <a:pt x="1318666" y="1046200"/>
                </a:lnTo>
                <a:close/>
              </a:path>
              <a:path w="2290445" h="1278255">
                <a:moveTo>
                  <a:pt x="1512951" y="0"/>
                </a:moveTo>
                <a:lnTo>
                  <a:pt x="1359954" y="0"/>
                </a:lnTo>
                <a:lnTo>
                  <a:pt x="1359954" y="1277759"/>
                </a:lnTo>
                <a:lnTo>
                  <a:pt x="1512951" y="1277759"/>
                </a:lnTo>
                <a:lnTo>
                  <a:pt x="1512951" y="0"/>
                </a:lnTo>
                <a:close/>
              </a:path>
              <a:path w="2290445" h="1278255">
                <a:moveTo>
                  <a:pt x="1707222" y="1224280"/>
                </a:moveTo>
                <a:lnTo>
                  <a:pt x="1554226" y="1224280"/>
                </a:lnTo>
                <a:lnTo>
                  <a:pt x="1554226" y="1277759"/>
                </a:lnTo>
                <a:lnTo>
                  <a:pt x="1707222" y="1277759"/>
                </a:lnTo>
                <a:lnTo>
                  <a:pt x="1707222" y="1224280"/>
                </a:lnTo>
                <a:close/>
              </a:path>
              <a:path w="2290445" h="1278255">
                <a:moveTo>
                  <a:pt x="1901507" y="939444"/>
                </a:moveTo>
                <a:lnTo>
                  <a:pt x="1748510" y="939444"/>
                </a:lnTo>
                <a:lnTo>
                  <a:pt x="1748510" y="1277759"/>
                </a:lnTo>
                <a:lnTo>
                  <a:pt x="1901507" y="1277759"/>
                </a:lnTo>
                <a:lnTo>
                  <a:pt x="1901507" y="939444"/>
                </a:lnTo>
                <a:close/>
              </a:path>
              <a:path w="2290445" h="1278255">
                <a:moveTo>
                  <a:pt x="2095792" y="1189316"/>
                </a:moveTo>
                <a:lnTo>
                  <a:pt x="1942795" y="1189316"/>
                </a:lnTo>
                <a:lnTo>
                  <a:pt x="1942795" y="1277759"/>
                </a:lnTo>
                <a:lnTo>
                  <a:pt x="2095792" y="1277759"/>
                </a:lnTo>
                <a:lnTo>
                  <a:pt x="2095792" y="1189316"/>
                </a:lnTo>
                <a:close/>
              </a:path>
              <a:path w="2290445" h="1278255">
                <a:moveTo>
                  <a:pt x="2290064" y="1147457"/>
                </a:moveTo>
                <a:lnTo>
                  <a:pt x="2137067" y="1147457"/>
                </a:lnTo>
                <a:lnTo>
                  <a:pt x="2137067" y="1277759"/>
                </a:lnTo>
                <a:lnTo>
                  <a:pt x="2290064" y="1277759"/>
                </a:lnTo>
                <a:lnTo>
                  <a:pt x="2290064" y="1147457"/>
                </a:lnTo>
                <a:close/>
              </a:path>
            </a:pathLst>
          </a:custGeom>
          <a:solidFill>
            <a:srgbClr val="04D0CA"/>
          </a:solidFill>
        </p:spPr>
        <p:txBody>
          <a:bodyPr wrap="square" lIns="0" tIns="0" rIns="0" bIns="0" rtlCol="0"/>
          <a:lstStyle/>
          <a:p>
            <a:endParaRPr sz="1688"/>
          </a:p>
        </p:txBody>
      </p:sp>
      <p:sp>
        <p:nvSpPr>
          <p:cNvPr id="102" name="object 102"/>
          <p:cNvSpPr txBox="1"/>
          <p:nvPr/>
        </p:nvSpPr>
        <p:spPr>
          <a:xfrm>
            <a:off x="9268247" y="2397734"/>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0M</a:t>
            </a:r>
            <a:endParaRPr sz="844">
              <a:latin typeface="Segoe UI"/>
              <a:cs typeface="Segoe UI"/>
            </a:endParaRPr>
          </a:p>
        </p:txBody>
      </p:sp>
      <p:sp>
        <p:nvSpPr>
          <p:cNvPr id="103" name="object 103"/>
          <p:cNvSpPr txBox="1"/>
          <p:nvPr/>
        </p:nvSpPr>
        <p:spPr>
          <a:xfrm>
            <a:off x="9450384" y="2301023"/>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2M</a:t>
            </a:r>
            <a:endParaRPr sz="844">
              <a:latin typeface="Segoe UI"/>
              <a:cs typeface="Segoe UI"/>
            </a:endParaRPr>
          </a:p>
        </p:txBody>
      </p:sp>
      <p:sp>
        <p:nvSpPr>
          <p:cNvPr id="104" name="object 104"/>
          <p:cNvSpPr txBox="1"/>
          <p:nvPr/>
        </p:nvSpPr>
        <p:spPr>
          <a:xfrm>
            <a:off x="9632522" y="2341831"/>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1M</a:t>
            </a:r>
            <a:endParaRPr sz="844">
              <a:latin typeface="Segoe UI"/>
              <a:cs typeface="Segoe UI"/>
            </a:endParaRPr>
          </a:p>
        </p:txBody>
      </p:sp>
      <p:sp>
        <p:nvSpPr>
          <p:cNvPr id="105" name="object 105"/>
          <p:cNvSpPr txBox="1"/>
          <p:nvPr/>
        </p:nvSpPr>
        <p:spPr>
          <a:xfrm>
            <a:off x="9814659" y="2054011"/>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6M</a:t>
            </a:r>
            <a:endParaRPr sz="844">
              <a:latin typeface="Segoe UI"/>
              <a:cs typeface="Segoe UI"/>
            </a:endParaRPr>
          </a:p>
        </p:txBody>
      </p:sp>
      <p:sp>
        <p:nvSpPr>
          <p:cNvPr id="106" name="object 106"/>
          <p:cNvSpPr txBox="1"/>
          <p:nvPr/>
        </p:nvSpPr>
        <p:spPr>
          <a:xfrm>
            <a:off x="9996797" y="2228859"/>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3M</a:t>
            </a:r>
            <a:endParaRPr sz="844">
              <a:latin typeface="Segoe UI"/>
              <a:cs typeface="Segoe UI"/>
            </a:endParaRPr>
          </a:p>
        </p:txBody>
      </p:sp>
      <p:sp>
        <p:nvSpPr>
          <p:cNvPr id="107" name="object 107"/>
          <p:cNvSpPr txBox="1"/>
          <p:nvPr/>
        </p:nvSpPr>
        <p:spPr>
          <a:xfrm>
            <a:off x="10178932" y="2017472"/>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7M</a:t>
            </a:r>
            <a:endParaRPr sz="844">
              <a:latin typeface="Segoe UI"/>
              <a:cs typeface="Segoe UI"/>
            </a:endParaRPr>
          </a:p>
        </p:txBody>
      </p:sp>
      <p:sp>
        <p:nvSpPr>
          <p:cNvPr id="108" name="object 108"/>
          <p:cNvSpPr txBox="1"/>
          <p:nvPr/>
        </p:nvSpPr>
        <p:spPr>
          <a:xfrm>
            <a:off x="10361071" y="2196334"/>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4M</a:t>
            </a:r>
            <a:endParaRPr sz="844">
              <a:latin typeface="Segoe UI"/>
              <a:cs typeface="Segoe UI"/>
            </a:endParaRPr>
          </a:p>
        </p:txBody>
      </p:sp>
      <p:sp>
        <p:nvSpPr>
          <p:cNvPr id="109" name="object 109"/>
          <p:cNvSpPr txBox="1"/>
          <p:nvPr/>
        </p:nvSpPr>
        <p:spPr>
          <a:xfrm>
            <a:off x="10725346" y="2363279"/>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1M</a:t>
            </a:r>
            <a:endParaRPr sz="844">
              <a:latin typeface="Segoe UI"/>
              <a:cs typeface="Segoe UI"/>
            </a:endParaRPr>
          </a:p>
        </p:txBody>
      </p:sp>
      <p:sp>
        <p:nvSpPr>
          <p:cNvPr id="110" name="object 110"/>
          <p:cNvSpPr txBox="1"/>
          <p:nvPr/>
        </p:nvSpPr>
        <p:spPr>
          <a:xfrm>
            <a:off x="10907482" y="2096250"/>
            <a:ext cx="177998" cy="141930"/>
          </a:xfrm>
          <a:prstGeom prst="rect">
            <a:avLst/>
          </a:prstGeom>
        </p:spPr>
        <p:txBody>
          <a:bodyPr vert="horz" wrap="square" lIns="0" tIns="11906" rIns="0" bIns="0" rtlCol="0">
            <a:spAutoFit/>
          </a:bodyPr>
          <a:lstStyle/>
          <a:p>
            <a:pPr marL="11906">
              <a:spcBef>
                <a:spcPts val="94"/>
              </a:spcBef>
            </a:pPr>
            <a:r>
              <a:rPr sz="844" dirty="0">
                <a:solidFill>
                  <a:srgbClr val="FFFFFF"/>
                </a:solidFill>
                <a:latin typeface="Segoe UI"/>
                <a:cs typeface="Segoe UI"/>
              </a:rPr>
              <a:t>6M</a:t>
            </a:r>
            <a:endParaRPr sz="844">
              <a:latin typeface="Segoe UI"/>
              <a:cs typeface="Segoe UI"/>
            </a:endParaRPr>
          </a:p>
        </p:txBody>
      </p:sp>
      <p:sp>
        <p:nvSpPr>
          <p:cNvPr id="111" name="object 111"/>
          <p:cNvSpPr txBox="1"/>
          <p:nvPr/>
        </p:nvSpPr>
        <p:spPr>
          <a:xfrm>
            <a:off x="11065806" y="2291265"/>
            <a:ext cx="407789" cy="141930"/>
          </a:xfrm>
          <a:prstGeom prst="rect">
            <a:avLst/>
          </a:prstGeom>
        </p:spPr>
        <p:txBody>
          <a:bodyPr vert="horz" wrap="square" lIns="0" tIns="11906" rIns="0" bIns="0" rtlCol="0">
            <a:spAutoFit/>
          </a:bodyPr>
          <a:lstStyle/>
          <a:p>
            <a:pPr marL="35719">
              <a:spcBef>
                <a:spcPts val="94"/>
              </a:spcBef>
            </a:pPr>
            <a:r>
              <a:rPr sz="1266" baseline="-21604" dirty="0">
                <a:solidFill>
                  <a:srgbClr val="FFFFFF"/>
                </a:solidFill>
                <a:latin typeface="Segoe UI"/>
                <a:cs typeface="Segoe UI"/>
              </a:rPr>
              <a:t>1M</a:t>
            </a:r>
            <a:r>
              <a:rPr sz="1266" spc="-83" baseline="-21604" dirty="0">
                <a:solidFill>
                  <a:srgbClr val="FFFFFF"/>
                </a:solidFill>
                <a:latin typeface="Segoe UI"/>
                <a:cs typeface="Segoe UI"/>
              </a:rPr>
              <a:t> </a:t>
            </a:r>
            <a:r>
              <a:rPr sz="844" dirty="0">
                <a:solidFill>
                  <a:srgbClr val="FFFFFF"/>
                </a:solidFill>
                <a:latin typeface="Segoe UI"/>
                <a:cs typeface="Segoe UI"/>
              </a:rPr>
              <a:t>2M</a:t>
            </a:r>
            <a:endParaRPr sz="844">
              <a:latin typeface="Segoe UI"/>
              <a:cs typeface="Segoe UI"/>
            </a:endParaRPr>
          </a:p>
        </p:txBody>
      </p:sp>
      <p:sp>
        <p:nvSpPr>
          <p:cNvPr id="112" name="object 112"/>
          <p:cNvSpPr txBox="1"/>
          <p:nvPr/>
        </p:nvSpPr>
        <p:spPr>
          <a:xfrm>
            <a:off x="9647038" y="930645"/>
            <a:ext cx="1685925" cy="434142"/>
          </a:xfrm>
          <a:prstGeom prst="rect">
            <a:avLst/>
          </a:prstGeom>
        </p:spPr>
        <p:txBody>
          <a:bodyPr vert="horz" wrap="square" lIns="0" tIns="63103" rIns="0" bIns="0" rtlCol="0">
            <a:spAutoFit/>
          </a:bodyPr>
          <a:lstStyle/>
          <a:p>
            <a:pPr marL="11906">
              <a:spcBef>
                <a:spcPts val="497"/>
              </a:spcBef>
            </a:pPr>
            <a:r>
              <a:rPr sz="1313" b="1" dirty="0">
                <a:solidFill>
                  <a:srgbClr val="04D0CA"/>
                </a:solidFill>
                <a:latin typeface="Segoe UI"/>
                <a:cs typeface="Segoe UI"/>
              </a:rPr>
              <a:t>Earnings</a:t>
            </a:r>
            <a:r>
              <a:rPr sz="1313" b="1" spc="-33" dirty="0">
                <a:solidFill>
                  <a:srgbClr val="04D0CA"/>
                </a:solidFill>
                <a:latin typeface="Segoe UI"/>
                <a:cs typeface="Segoe UI"/>
              </a:rPr>
              <a:t> </a:t>
            </a:r>
            <a:r>
              <a:rPr sz="1313" dirty="0">
                <a:solidFill>
                  <a:srgbClr val="FFFFFF"/>
                </a:solidFill>
                <a:latin typeface="Segoe UI"/>
                <a:cs typeface="Segoe UI"/>
              </a:rPr>
              <a:t>by</a:t>
            </a:r>
            <a:r>
              <a:rPr sz="1313" spc="-33" dirty="0">
                <a:solidFill>
                  <a:srgbClr val="FFFFFF"/>
                </a:solidFill>
                <a:latin typeface="Segoe UI"/>
                <a:cs typeface="Segoe UI"/>
              </a:rPr>
              <a:t> </a:t>
            </a:r>
            <a:r>
              <a:rPr sz="1313" spc="-9" dirty="0">
                <a:solidFill>
                  <a:srgbClr val="FFFFFF"/>
                </a:solidFill>
                <a:latin typeface="Segoe UI"/>
                <a:cs typeface="Segoe UI"/>
              </a:rPr>
              <a:t>Store</a:t>
            </a:r>
            <a:r>
              <a:rPr sz="1313" spc="-33" dirty="0">
                <a:solidFill>
                  <a:srgbClr val="FFFFFF"/>
                </a:solidFill>
                <a:latin typeface="Segoe UI"/>
                <a:cs typeface="Segoe UI"/>
              </a:rPr>
              <a:t> </a:t>
            </a:r>
            <a:r>
              <a:rPr sz="1313" dirty="0">
                <a:solidFill>
                  <a:srgbClr val="FFFFFF"/>
                </a:solidFill>
                <a:latin typeface="Segoe UI"/>
                <a:cs typeface="Segoe UI"/>
              </a:rPr>
              <a:t>Age</a:t>
            </a:r>
            <a:endParaRPr sz="1313">
              <a:latin typeface="Segoe UI"/>
              <a:cs typeface="Segoe UI"/>
            </a:endParaRPr>
          </a:p>
          <a:p>
            <a:pPr marL="284559" algn="ctr">
              <a:spcBef>
                <a:spcPts val="263"/>
              </a:spcBef>
            </a:pPr>
            <a:r>
              <a:rPr sz="844" dirty="0">
                <a:solidFill>
                  <a:srgbClr val="FFFFFF"/>
                </a:solidFill>
                <a:latin typeface="Segoe UI"/>
                <a:cs typeface="Segoe UI"/>
              </a:rPr>
              <a:t>21M</a:t>
            </a:r>
            <a:endParaRPr sz="844">
              <a:latin typeface="Segoe UI"/>
              <a:cs typeface="Segoe UI"/>
            </a:endParaRPr>
          </a:p>
        </p:txBody>
      </p:sp>
      <p:sp>
        <p:nvSpPr>
          <p:cNvPr id="113" name="object 113"/>
          <p:cNvSpPr txBox="1"/>
          <p:nvPr/>
        </p:nvSpPr>
        <p:spPr>
          <a:xfrm>
            <a:off x="1154906" y="2842647"/>
            <a:ext cx="1650206" cy="156357"/>
          </a:xfrm>
          <a:prstGeom prst="rect">
            <a:avLst/>
          </a:prstGeom>
        </p:spPr>
        <p:txBody>
          <a:bodyPr vert="horz" wrap="square" lIns="0" tIns="11906" rIns="0" bIns="0" rtlCol="0">
            <a:spAutoFit/>
          </a:bodyPr>
          <a:lstStyle/>
          <a:p>
            <a:pPr marL="11906">
              <a:spcBef>
                <a:spcPts val="94"/>
              </a:spcBef>
            </a:pPr>
            <a:r>
              <a:rPr sz="938" b="1" spc="-9" dirty="0">
                <a:solidFill>
                  <a:srgbClr val="FFFFFF"/>
                </a:solidFill>
                <a:latin typeface="Segoe UI"/>
                <a:cs typeface="Segoe UI"/>
              </a:rPr>
              <a:t>Avg.</a:t>
            </a:r>
            <a:r>
              <a:rPr sz="938" b="1" spc="-19" dirty="0">
                <a:solidFill>
                  <a:srgbClr val="FFFFFF"/>
                </a:solidFill>
                <a:latin typeface="Segoe UI"/>
                <a:cs typeface="Segoe UI"/>
              </a:rPr>
              <a:t> </a:t>
            </a:r>
            <a:r>
              <a:rPr sz="938" b="1" dirty="0">
                <a:solidFill>
                  <a:srgbClr val="FFFFFF"/>
                </a:solidFill>
                <a:latin typeface="Segoe UI"/>
                <a:cs typeface="Segoe UI"/>
              </a:rPr>
              <a:t>Orders</a:t>
            </a:r>
            <a:r>
              <a:rPr sz="938" b="1" spc="-19" dirty="0">
                <a:solidFill>
                  <a:srgbClr val="FFFFFF"/>
                </a:solidFill>
                <a:latin typeface="Segoe UI"/>
                <a:cs typeface="Segoe UI"/>
              </a:rPr>
              <a:t> </a:t>
            </a:r>
            <a:r>
              <a:rPr sz="938" dirty="0">
                <a:solidFill>
                  <a:srgbClr val="FFFFFF"/>
                </a:solidFill>
                <a:latin typeface="Segoe UI"/>
                <a:cs typeface="Segoe UI"/>
              </a:rPr>
              <a:t>per</a:t>
            </a:r>
            <a:r>
              <a:rPr sz="938" spc="-19" dirty="0">
                <a:solidFill>
                  <a:srgbClr val="FFFFFF"/>
                </a:solidFill>
                <a:latin typeface="Segoe UI"/>
                <a:cs typeface="Segoe UI"/>
              </a:rPr>
              <a:t> </a:t>
            </a:r>
            <a:r>
              <a:rPr sz="938" spc="-9" dirty="0">
                <a:solidFill>
                  <a:srgbClr val="FFFFFF"/>
                </a:solidFill>
                <a:latin typeface="Segoe UI"/>
                <a:cs typeface="Segoe UI"/>
              </a:rPr>
              <a:t>Store</a:t>
            </a:r>
            <a:r>
              <a:rPr sz="938" spc="127" dirty="0">
                <a:solidFill>
                  <a:srgbClr val="FFFFFF"/>
                </a:solidFill>
                <a:latin typeface="Segoe UI"/>
                <a:cs typeface="Segoe UI"/>
              </a:rPr>
              <a:t> </a:t>
            </a:r>
            <a:r>
              <a:rPr sz="844" spc="107" dirty="0">
                <a:solidFill>
                  <a:srgbClr val="FFFFFF"/>
                </a:solidFill>
                <a:latin typeface="Trebuchet MS"/>
                <a:cs typeface="Trebuchet MS"/>
              </a:rPr>
              <a:t>392.93</a:t>
            </a:r>
            <a:endParaRPr sz="844">
              <a:latin typeface="Trebuchet MS"/>
              <a:cs typeface="Trebuchet MS"/>
            </a:endParaRPr>
          </a:p>
        </p:txBody>
      </p:sp>
      <p:grpSp>
        <p:nvGrpSpPr>
          <p:cNvPr id="114" name="object 114"/>
          <p:cNvGrpSpPr/>
          <p:nvPr/>
        </p:nvGrpSpPr>
        <p:grpSpPr>
          <a:xfrm>
            <a:off x="6087069" y="1491257"/>
            <a:ext cx="553641" cy="410766"/>
            <a:chOff x="6315074" y="1590674"/>
            <a:chExt cx="590550" cy="438150"/>
          </a:xfrm>
        </p:grpSpPr>
        <p:sp>
          <p:nvSpPr>
            <p:cNvPr id="115" name="object 115"/>
            <p:cNvSpPr/>
            <p:nvPr/>
          </p:nvSpPr>
          <p:spPr>
            <a:xfrm>
              <a:off x="6319837" y="1595437"/>
              <a:ext cx="581025" cy="428625"/>
            </a:xfrm>
            <a:custGeom>
              <a:avLst/>
              <a:gdLst/>
              <a:ahLst/>
              <a:cxnLst/>
              <a:rect l="l" t="t" r="r" b="b"/>
              <a:pathLst>
                <a:path w="581025" h="428625">
                  <a:moveTo>
                    <a:pt x="414337" y="428624"/>
                  </a:moveTo>
                  <a:lnTo>
                    <a:pt x="166687" y="428624"/>
                  </a:lnTo>
                  <a:lnTo>
                    <a:pt x="158498" y="428424"/>
                  </a:lnTo>
                  <a:lnTo>
                    <a:pt x="118300" y="421449"/>
                  </a:lnTo>
                  <a:lnTo>
                    <a:pt x="81000" y="404916"/>
                  </a:lnTo>
                  <a:lnTo>
                    <a:pt x="48821" y="379803"/>
                  </a:lnTo>
                  <a:lnTo>
                    <a:pt x="23708" y="347624"/>
                  </a:lnTo>
                  <a:lnTo>
                    <a:pt x="7175" y="310324"/>
                  </a:lnTo>
                  <a:lnTo>
                    <a:pt x="200" y="270126"/>
                  </a:lnTo>
                  <a:lnTo>
                    <a:pt x="0" y="261937"/>
                  </a:lnTo>
                  <a:lnTo>
                    <a:pt x="0" y="166687"/>
                  </a:lnTo>
                  <a:lnTo>
                    <a:pt x="4996" y="126175"/>
                  </a:lnTo>
                  <a:lnTo>
                    <a:pt x="19680" y="88110"/>
                  </a:lnTo>
                  <a:lnTo>
                    <a:pt x="43172" y="54753"/>
                  </a:lnTo>
                  <a:lnTo>
                    <a:pt x="74080" y="28091"/>
                  </a:lnTo>
                  <a:lnTo>
                    <a:pt x="110541" y="9739"/>
                  </a:lnTo>
                  <a:lnTo>
                    <a:pt x="150349" y="800"/>
                  </a:lnTo>
                  <a:lnTo>
                    <a:pt x="166687" y="0"/>
                  </a:lnTo>
                  <a:lnTo>
                    <a:pt x="414337" y="0"/>
                  </a:lnTo>
                  <a:lnTo>
                    <a:pt x="454849" y="4996"/>
                  </a:lnTo>
                  <a:lnTo>
                    <a:pt x="492914" y="19680"/>
                  </a:lnTo>
                  <a:lnTo>
                    <a:pt x="526271" y="43172"/>
                  </a:lnTo>
                  <a:lnTo>
                    <a:pt x="552932" y="74080"/>
                  </a:lnTo>
                  <a:lnTo>
                    <a:pt x="571285" y="110541"/>
                  </a:lnTo>
                  <a:lnTo>
                    <a:pt x="580224" y="150349"/>
                  </a:lnTo>
                  <a:lnTo>
                    <a:pt x="581024" y="166687"/>
                  </a:lnTo>
                  <a:lnTo>
                    <a:pt x="581024" y="261937"/>
                  </a:lnTo>
                  <a:lnTo>
                    <a:pt x="576028" y="302449"/>
                  </a:lnTo>
                  <a:lnTo>
                    <a:pt x="561344" y="340514"/>
                  </a:lnTo>
                  <a:lnTo>
                    <a:pt x="537852" y="373871"/>
                  </a:lnTo>
                  <a:lnTo>
                    <a:pt x="506944" y="400533"/>
                  </a:lnTo>
                  <a:lnTo>
                    <a:pt x="470483" y="418885"/>
                  </a:lnTo>
                  <a:lnTo>
                    <a:pt x="430675" y="427824"/>
                  </a:lnTo>
                  <a:lnTo>
                    <a:pt x="414337" y="428624"/>
                  </a:lnTo>
                  <a:close/>
                </a:path>
              </a:pathLst>
            </a:custGeom>
            <a:solidFill>
              <a:srgbClr val="04D0CA"/>
            </a:solidFill>
          </p:spPr>
          <p:txBody>
            <a:bodyPr wrap="square" lIns="0" tIns="0" rIns="0" bIns="0" rtlCol="0"/>
            <a:lstStyle/>
            <a:p>
              <a:endParaRPr sz="1688"/>
            </a:p>
          </p:txBody>
        </p:sp>
        <p:sp>
          <p:nvSpPr>
            <p:cNvPr id="116" name="object 116"/>
            <p:cNvSpPr/>
            <p:nvPr/>
          </p:nvSpPr>
          <p:spPr>
            <a:xfrm>
              <a:off x="6319837" y="1595437"/>
              <a:ext cx="581025" cy="428625"/>
            </a:xfrm>
            <a:custGeom>
              <a:avLst/>
              <a:gdLst/>
              <a:ahLst/>
              <a:cxnLst/>
              <a:rect l="l" t="t" r="r" b="b"/>
              <a:pathLst>
                <a:path w="581025" h="428625">
                  <a:moveTo>
                    <a:pt x="0" y="261937"/>
                  </a:moveTo>
                  <a:lnTo>
                    <a:pt x="0" y="166687"/>
                  </a:lnTo>
                  <a:lnTo>
                    <a:pt x="200" y="158498"/>
                  </a:lnTo>
                  <a:lnTo>
                    <a:pt x="7175" y="118300"/>
                  </a:lnTo>
                  <a:lnTo>
                    <a:pt x="23708" y="81000"/>
                  </a:lnTo>
                  <a:lnTo>
                    <a:pt x="48821" y="48821"/>
                  </a:lnTo>
                  <a:lnTo>
                    <a:pt x="81000" y="23708"/>
                  </a:lnTo>
                  <a:lnTo>
                    <a:pt x="118300" y="7175"/>
                  </a:lnTo>
                  <a:lnTo>
                    <a:pt x="158498" y="200"/>
                  </a:lnTo>
                  <a:lnTo>
                    <a:pt x="166687" y="0"/>
                  </a:lnTo>
                  <a:lnTo>
                    <a:pt x="414337" y="0"/>
                  </a:lnTo>
                  <a:lnTo>
                    <a:pt x="454849" y="4996"/>
                  </a:lnTo>
                  <a:lnTo>
                    <a:pt x="492914" y="19680"/>
                  </a:lnTo>
                  <a:lnTo>
                    <a:pt x="526271" y="43172"/>
                  </a:lnTo>
                  <a:lnTo>
                    <a:pt x="552932" y="74080"/>
                  </a:lnTo>
                  <a:lnTo>
                    <a:pt x="571285" y="110541"/>
                  </a:lnTo>
                  <a:lnTo>
                    <a:pt x="580224" y="150349"/>
                  </a:lnTo>
                  <a:lnTo>
                    <a:pt x="581024" y="166687"/>
                  </a:lnTo>
                  <a:lnTo>
                    <a:pt x="581024" y="261937"/>
                  </a:lnTo>
                  <a:lnTo>
                    <a:pt x="576028" y="302449"/>
                  </a:lnTo>
                  <a:lnTo>
                    <a:pt x="561344" y="340514"/>
                  </a:lnTo>
                  <a:lnTo>
                    <a:pt x="537852" y="373871"/>
                  </a:lnTo>
                  <a:lnTo>
                    <a:pt x="506944" y="400533"/>
                  </a:lnTo>
                  <a:lnTo>
                    <a:pt x="470483" y="418885"/>
                  </a:lnTo>
                  <a:lnTo>
                    <a:pt x="430675" y="427824"/>
                  </a:lnTo>
                  <a:lnTo>
                    <a:pt x="414337" y="428624"/>
                  </a:lnTo>
                  <a:lnTo>
                    <a:pt x="166687" y="428624"/>
                  </a:lnTo>
                  <a:lnTo>
                    <a:pt x="126175" y="423628"/>
                  </a:lnTo>
                  <a:lnTo>
                    <a:pt x="88110" y="408944"/>
                  </a:lnTo>
                  <a:lnTo>
                    <a:pt x="54753" y="385452"/>
                  </a:lnTo>
                  <a:lnTo>
                    <a:pt x="28091" y="354544"/>
                  </a:lnTo>
                  <a:lnTo>
                    <a:pt x="9739" y="318083"/>
                  </a:lnTo>
                  <a:lnTo>
                    <a:pt x="800" y="278275"/>
                  </a:lnTo>
                  <a:lnTo>
                    <a:pt x="0" y="261937"/>
                  </a:lnTo>
                  <a:close/>
                </a:path>
              </a:pathLst>
            </a:custGeom>
            <a:ln w="9524">
              <a:solidFill>
                <a:srgbClr val="04D0CA"/>
              </a:solidFill>
            </a:ln>
          </p:spPr>
          <p:txBody>
            <a:bodyPr wrap="square" lIns="0" tIns="0" rIns="0" bIns="0" rtlCol="0"/>
            <a:lstStyle/>
            <a:p>
              <a:endParaRPr sz="1688"/>
            </a:p>
          </p:txBody>
        </p:sp>
      </p:grpSp>
      <p:sp>
        <p:nvSpPr>
          <p:cNvPr id="117" name="object 117"/>
          <p:cNvSpPr txBox="1"/>
          <p:nvPr/>
        </p:nvSpPr>
        <p:spPr>
          <a:xfrm>
            <a:off x="5988936" y="945321"/>
            <a:ext cx="1393627" cy="493790"/>
          </a:xfrm>
          <a:prstGeom prst="rect">
            <a:avLst/>
          </a:prstGeom>
        </p:spPr>
        <p:txBody>
          <a:bodyPr vert="horz" wrap="square" lIns="0" tIns="66675" rIns="0" bIns="0" rtlCol="0">
            <a:spAutoFit/>
          </a:bodyPr>
          <a:lstStyle/>
          <a:p>
            <a:pPr marL="428030">
              <a:spcBef>
                <a:spcPts val="525"/>
              </a:spcBef>
            </a:pPr>
            <a:r>
              <a:rPr sz="1313" b="1" dirty="0">
                <a:solidFill>
                  <a:srgbClr val="04D0CA"/>
                </a:solidFill>
                <a:latin typeface="Segoe UI"/>
                <a:cs typeface="Segoe UI"/>
              </a:rPr>
              <a:t>Online</a:t>
            </a:r>
            <a:r>
              <a:rPr sz="1313" b="1" spc="-75" dirty="0">
                <a:solidFill>
                  <a:srgbClr val="04D0CA"/>
                </a:solidFill>
                <a:latin typeface="Segoe UI"/>
                <a:cs typeface="Segoe UI"/>
              </a:rPr>
              <a:t> </a:t>
            </a:r>
            <a:r>
              <a:rPr sz="1313" b="1" dirty="0">
                <a:solidFill>
                  <a:srgbClr val="FFFFFF"/>
                </a:solidFill>
                <a:latin typeface="Segoe UI"/>
                <a:cs typeface="Segoe UI"/>
              </a:rPr>
              <a:t>Sales</a:t>
            </a:r>
            <a:endParaRPr sz="1313">
              <a:latin typeface="Segoe UI"/>
              <a:cs typeface="Segoe UI"/>
            </a:endParaRPr>
          </a:p>
          <a:p>
            <a:pPr marL="11906">
              <a:spcBef>
                <a:spcPts val="370"/>
              </a:spcBef>
            </a:pPr>
            <a:r>
              <a:rPr sz="1125" b="1" spc="-14" dirty="0">
                <a:solidFill>
                  <a:srgbClr val="FFFFFF"/>
                </a:solidFill>
                <a:latin typeface="Segoe UI"/>
                <a:cs typeface="Segoe UI"/>
              </a:rPr>
              <a:t>Avg.</a:t>
            </a:r>
            <a:r>
              <a:rPr sz="1125" b="1" spc="-42" dirty="0">
                <a:solidFill>
                  <a:srgbClr val="FFFFFF"/>
                </a:solidFill>
                <a:latin typeface="Segoe UI"/>
                <a:cs typeface="Segoe UI"/>
              </a:rPr>
              <a:t> </a:t>
            </a:r>
            <a:r>
              <a:rPr sz="1125" dirty="0">
                <a:solidFill>
                  <a:srgbClr val="FFFFFF"/>
                </a:solidFill>
                <a:latin typeface="Segoe UI"/>
                <a:cs typeface="Segoe UI"/>
              </a:rPr>
              <a:t>Days</a:t>
            </a:r>
            <a:endParaRPr sz="1125">
              <a:latin typeface="Segoe UI"/>
              <a:cs typeface="Segoe UI"/>
            </a:endParaRPr>
          </a:p>
        </p:txBody>
      </p:sp>
      <p:sp>
        <p:nvSpPr>
          <p:cNvPr id="118" name="object 118"/>
          <p:cNvSpPr txBox="1"/>
          <p:nvPr/>
        </p:nvSpPr>
        <p:spPr>
          <a:xfrm>
            <a:off x="5980843" y="1559719"/>
            <a:ext cx="1697831" cy="1619770"/>
          </a:xfrm>
          <a:prstGeom prst="rect">
            <a:avLst/>
          </a:prstGeom>
        </p:spPr>
        <p:txBody>
          <a:bodyPr vert="horz" wrap="square" lIns="0" tIns="11906" rIns="0" bIns="0" rtlCol="0">
            <a:spAutoFit/>
          </a:bodyPr>
          <a:lstStyle/>
          <a:p>
            <a:pPr marR="923924" algn="ctr">
              <a:spcBef>
                <a:spcPts val="94"/>
              </a:spcBef>
            </a:pPr>
            <a:r>
              <a:rPr sz="1406" spc="-94" dirty="0">
                <a:solidFill>
                  <a:srgbClr val="FFFFFF"/>
                </a:solidFill>
                <a:latin typeface="Tahoma"/>
                <a:cs typeface="Tahoma"/>
              </a:rPr>
              <a:t>4.53</a:t>
            </a:r>
            <a:endParaRPr sz="1406">
              <a:latin typeface="Tahoma"/>
              <a:cs typeface="Tahoma"/>
            </a:endParaRPr>
          </a:p>
          <a:p>
            <a:pPr marR="968573" algn="ctr">
              <a:spcBef>
                <a:spcPts val="1195"/>
              </a:spcBef>
            </a:pPr>
            <a:r>
              <a:rPr sz="1125" spc="-113" dirty="0">
                <a:solidFill>
                  <a:srgbClr val="FFFFFF"/>
                </a:solidFill>
                <a:latin typeface="Segoe UI"/>
                <a:cs typeface="Segoe UI"/>
              </a:rPr>
              <a:t>T</a:t>
            </a:r>
            <a:r>
              <a:rPr sz="1125" dirty="0">
                <a:solidFill>
                  <a:srgbClr val="FFFFFF"/>
                </a:solidFill>
                <a:latin typeface="Segoe UI"/>
                <a:cs typeface="Segoe UI"/>
              </a:rPr>
              <a:t>o Deliver</a:t>
            </a:r>
            <a:endParaRPr sz="1125">
              <a:latin typeface="Segoe UI"/>
              <a:cs typeface="Segoe UI"/>
            </a:endParaRPr>
          </a:p>
          <a:p>
            <a:pPr marL="20836" marR="13691" indent="20241" algn="just">
              <a:lnSpc>
                <a:spcPts val="1181"/>
              </a:lnSpc>
              <a:spcBef>
                <a:spcPts val="1078"/>
              </a:spcBef>
            </a:pPr>
            <a:r>
              <a:rPr sz="1125" spc="-66" dirty="0">
                <a:solidFill>
                  <a:srgbClr val="FFFFFF"/>
                </a:solidFill>
                <a:latin typeface="Tahoma"/>
                <a:cs typeface="Tahoma"/>
              </a:rPr>
              <a:t>The</a:t>
            </a:r>
            <a:r>
              <a:rPr sz="1125" spc="-94" dirty="0">
                <a:solidFill>
                  <a:srgbClr val="FFFFFF"/>
                </a:solidFill>
                <a:latin typeface="Tahoma"/>
                <a:cs typeface="Tahoma"/>
              </a:rPr>
              <a:t> </a:t>
            </a:r>
            <a:r>
              <a:rPr sz="1125" spc="-52" dirty="0">
                <a:solidFill>
                  <a:srgbClr val="FFFFFF"/>
                </a:solidFill>
                <a:latin typeface="Tahoma"/>
                <a:cs typeface="Tahoma"/>
              </a:rPr>
              <a:t>Online</a:t>
            </a:r>
            <a:r>
              <a:rPr sz="1125" spc="-94" dirty="0">
                <a:solidFill>
                  <a:srgbClr val="FFFFFF"/>
                </a:solidFill>
                <a:latin typeface="Tahoma"/>
                <a:cs typeface="Tahoma"/>
              </a:rPr>
              <a:t> </a:t>
            </a:r>
            <a:r>
              <a:rPr sz="1125" spc="-33" dirty="0">
                <a:solidFill>
                  <a:srgbClr val="FFFFFF"/>
                </a:solidFill>
                <a:latin typeface="Tahoma"/>
                <a:cs typeface="Tahoma"/>
              </a:rPr>
              <a:t>Store</a:t>
            </a:r>
            <a:r>
              <a:rPr sz="1125" spc="-94" dirty="0">
                <a:solidFill>
                  <a:srgbClr val="FFFFFF"/>
                </a:solidFill>
                <a:latin typeface="Tahoma"/>
                <a:cs typeface="Tahoma"/>
              </a:rPr>
              <a:t> </a:t>
            </a:r>
            <a:r>
              <a:rPr sz="1125" spc="-28" dirty="0">
                <a:solidFill>
                  <a:srgbClr val="FFFFFF"/>
                </a:solidFill>
                <a:latin typeface="Tahoma"/>
                <a:cs typeface="Tahoma"/>
              </a:rPr>
              <a:t>Leads</a:t>
            </a:r>
            <a:r>
              <a:rPr sz="1125" spc="-94" dirty="0">
                <a:solidFill>
                  <a:srgbClr val="FFFFFF"/>
                </a:solidFill>
                <a:latin typeface="Tahoma"/>
                <a:cs typeface="Tahoma"/>
              </a:rPr>
              <a:t> </a:t>
            </a:r>
            <a:r>
              <a:rPr sz="1125" spc="-38" dirty="0">
                <a:solidFill>
                  <a:srgbClr val="FFFFFF"/>
                </a:solidFill>
                <a:latin typeface="Tahoma"/>
                <a:cs typeface="Tahoma"/>
              </a:rPr>
              <a:t>with  </a:t>
            </a:r>
            <a:r>
              <a:rPr sz="1125" spc="-107" dirty="0">
                <a:solidFill>
                  <a:srgbClr val="FFFFFF"/>
                </a:solidFill>
                <a:latin typeface="Tahoma"/>
                <a:cs typeface="Tahoma"/>
              </a:rPr>
              <a:t>20.45%</a:t>
            </a:r>
            <a:r>
              <a:rPr sz="1125" spc="-94" dirty="0">
                <a:solidFill>
                  <a:srgbClr val="FFFFFF"/>
                </a:solidFill>
                <a:latin typeface="Tahoma"/>
                <a:cs typeface="Tahoma"/>
              </a:rPr>
              <a:t> </a:t>
            </a:r>
            <a:r>
              <a:rPr sz="1125" spc="-61" dirty="0">
                <a:solidFill>
                  <a:srgbClr val="FFFFFF"/>
                </a:solidFill>
                <a:latin typeface="Tahoma"/>
                <a:cs typeface="Tahoma"/>
              </a:rPr>
              <a:t>of</a:t>
            </a:r>
            <a:r>
              <a:rPr sz="1125" spc="-94" dirty="0">
                <a:solidFill>
                  <a:srgbClr val="FFFFFF"/>
                </a:solidFill>
                <a:latin typeface="Tahoma"/>
                <a:cs typeface="Tahoma"/>
              </a:rPr>
              <a:t> </a:t>
            </a:r>
            <a:r>
              <a:rPr sz="1125" spc="-33" dirty="0">
                <a:solidFill>
                  <a:srgbClr val="FFFFFF"/>
                </a:solidFill>
                <a:latin typeface="Tahoma"/>
                <a:cs typeface="Tahoma"/>
              </a:rPr>
              <a:t>total</a:t>
            </a:r>
            <a:r>
              <a:rPr sz="1125" spc="-94" dirty="0">
                <a:solidFill>
                  <a:srgbClr val="FFFFFF"/>
                </a:solidFill>
                <a:latin typeface="Tahoma"/>
                <a:cs typeface="Tahoma"/>
              </a:rPr>
              <a:t> </a:t>
            </a:r>
            <a:r>
              <a:rPr sz="1125" spc="-5" dirty="0">
                <a:solidFill>
                  <a:srgbClr val="FFFFFF"/>
                </a:solidFill>
                <a:latin typeface="Tahoma"/>
                <a:cs typeface="Tahoma"/>
              </a:rPr>
              <a:t>sa</a:t>
            </a:r>
            <a:r>
              <a:rPr sz="1125" spc="-19" dirty="0">
                <a:solidFill>
                  <a:srgbClr val="FFFFFF"/>
                </a:solidFill>
                <a:latin typeface="Tahoma"/>
                <a:cs typeface="Tahoma"/>
              </a:rPr>
              <a:t>l</a:t>
            </a:r>
            <a:r>
              <a:rPr sz="1125" spc="-14" dirty="0">
                <a:solidFill>
                  <a:srgbClr val="FFFFFF"/>
                </a:solidFill>
                <a:latin typeface="Tahoma"/>
                <a:cs typeface="Tahoma"/>
              </a:rPr>
              <a:t>es</a:t>
            </a:r>
            <a:r>
              <a:rPr sz="1125" spc="-94" dirty="0">
                <a:solidFill>
                  <a:srgbClr val="FFFFFF"/>
                </a:solidFill>
                <a:latin typeface="Tahoma"/>
                <a:cs typeface="Tahoma"/>
              </a:rPr>
              <a:t> </a:t>
            </a:r>
            <a:r>
              <a:rPr sz="1125" spc="-61" dirty="0">
                <a:solidFill>
                  <a:srgbClr val="FFFFFF"/>
                </a:solidFill>
                <a:latin typeface="Tahoma"/>
                <a:cs typeface="Tahoma"/>
              </a:rPr>
              <a:t>among  </a:t>
            </a:r>
            <a:r>
              <a:rPr sz="1125" spc="-66" dirty="0">
                <a:solidFill>
                  <a:srgbClr val="FFFFFF"/>
                </a:solidFill>
                <a:latin typeface="Tahoma"/>
                <a:cs typeface="Tahoma"/>
              </a:rPr>
              <a:t>67</a:t>
            </a:r>
            <a:r>
              <a:rPr sz="1125" spc="-94" dirty="0">
                <a:solidFill>
                  <a:srgbClr val="FFFFFF"/>
                </a:solidFill>
                <a:latin typeface="Tahoma"/>
                <a:cs typeface="Tahoma"/>
              </a:rPr>
              <a:t> </a:t>
            </a:r>
            <a:r>
              <a:rPr sz="1125" spc="-14" dirty="0">
                <a:solidFill>
                  <a:srgbClr val="FFFFFF"/>
                </a:solidFill>
                <a:latin typeface="Tahoma"/>
                <a:cs typeface="Tahoma"/>
              </a:rPr>
              <a:t>stores</a:t>
            </a:r>
            <a:r>
              <a:rPr sz="1125" spc="-94" dirty="0">
                <a:solidFill>
                  <a:srgbClr val="FFFFFF"/>
                </a:solidFill>
                <a:latin typeface="Tahoma"/>
                <a:cs typeface="Tahoma"/>
              </a:rPr>
              <a:t> </a:t>
            </a:r>
            <a:r>
              <a:rPr sz="1125" spc="-52" dirty="0">
                <a:solidFill>
                  <a:srgbClr val="FFFFFF"/>
                </a:solidFill>
                <a:latin typeface="Tahoma"/>
                <a:cs typeface="Tahoma"/>
              </a:rPr>
              <a:t>that</a:t>
            </a:r>
            <a:r>
              <a:rPr sz="1125" spc="-94" dirty="0">
                <a:solidFill>
                  <a:srgbClr val="FFFFFF"/>
                </a:solidFill>
                <a:latin typeface="Tahoma"/>
                <a:cs typeface="Tahoma"/>
              </a:rPr>
              <a:t> </a:t>
            </a:r>
            <a:r>
              <a:rPr sz="1125" spc="-38" dirty="0">
                <a:solidFill>
                  <a:srgbClr val="FFFFFF"/>
                </a:solidFill>
                <a:latin typeface="Tahoma"/>
                <a:cs typeface="Tahoma"/>
              </a:rPr>
              <a:t>has</a:t>
            </a:r>
            <a:r>
              <a:rPr sz="1125" spc="-94" dirty="0">
                <a:solidFill>
                  <a:srgbClr val="FFFFFF"/>
                </a:solidFill>
                <a:latin typeface="Tahoma"/>
                <a:cs typeface="Tahoma"/>
              </a:rPr>
              <a:t> </a:t>
            </a:r>
            <a:r>
              <a:rPr sz="1125" spc="-52" dirty="0">
                <a:solidFill>
                  <a:srgbClr val="FFFFFF"/>
                </a:solidFill>
                <a:latin typeface="Tahoma"/>
                <a:cs typeface="Tahoma"/>
              </a:rPr>
              <a:t>generated</a:t>
            </a:r>
            <a:endParaRPr sz="1125">
              <a:latin typeface="Tahoma"/>
              <a:cs typeface="Tahoma"/>
            </a:endParaRPr>
          </a:p>
          <a:p>
            <a:pPr marL="11311" marR="4763" algn="ctr">
              <a:lnSpc>
                <a:spcPts val="1181"/>
              </a:lnSpc>
            </a:pPr>
            <a:r>
              <a:rPr sz="1125" spc="-75" dirty="0">
                <a:solidFill>
                  <a:srgbClr val="FFFFFF"/>
                </a:solidFill>
                <a:latin typeface="Tahoma"/>
                <a:cs typeface="Tahoma"/>
              </a:rPr>
              <a:t>$11,404,325</a:t>
            </a:r>
            <a:r>
              <a:rPr sz="1125" spc="-94" dirty="0">
                <a:solidFill>
                  <a:srgbClr val="FFFFFF"/>
                </a:solidFill>
                <a:latin typeface="Tahoma"/>
                <a:cs typeface="Tahoma"/>
              </a:rPr>
              <a:t> </a:t>
            </a:r>
            <a:r>
              <a:rPr sz="1125" spc="-38" dirty="0">
                <a:solidFill>
                  <a:srgbClr val="FFFFFF"/>
                </a:solidFill>
                <a:latin typeface="Tahoma"/>
                <a:cs typeface="Tahoma"/>
              </a:rPr>
              <a:t>in</a:t>
            </a:r>
            <a:r>
              <a:rPr sz="1125" spc="-94" dirty="0">
                <a:solidFill>
                  <a:srgbClr val="FFFFFF"/>
                </a:solidFill>
                <a:latin typeface="Tahoma"/>
                <a:cs typeface="Tahoma"/>
              </a:rPr>
              <a:t> </a:t>
            </a:r>
            <a:r>
              <a:rPr sz="1125" spc="-23" dirty="0">
                <a:solidFill>
                  <a:srgbClr val="FFFFFF"/>
                </a:solidFill>
                <a:latin typeface="Tahoma"/>
                <a:cs typeface="Tahoma"/>
              </a:rPr>
              <a:t>re</a:t>
            </a:r>
            <a:r>
              <a:rPr sz="1125" spc="-47" dirty="0">
                <a:solidFill>
                  <a:srgbClr val="FFFFFF"/>
                </a:solidFill>
                <a:latin typeface="Tahoma"/>
                <a:cs typeface="Tahoma"/>
              </a:rPr>
              <a:t>v</a:t>
            </a:r>
            <a:r>
              <a:rPr sz="1125" spc="-56" dirty="0">
                <a:solidFill>
                  <a:srgbClr val="FFFFFF"/>
                </a:solidFill>
                <a:latin typeface="Tahoma"/>
                <a:cs typeface="Tahoma"/>
              </a:rPr>
              <a:t>enue</a:t>
            </a:r>
            <a:r>
              <a:rPr sz="1125" spc="-94" dirty="0">
                <a:solidFill>
                  <a:srgbClr val="FFFFFF"/>
                </a:solidFill>
                <a:latin typeface="Tahoma"/>
                <a:cs typeface="Tahoma"/>
              </a:rPr>
              <a:t> </a:t>
            </a:r>
            <a:r>
              <a:rPr sz="1125" spc="-42" dirty="0">
                <a:solidFill>
                  <a:srgbClr val="FFFFFF"/>
                </a:solidFill>
                <a:latin typeface="Tahoma"/>
                <a:cs typeface="Tahoma"/>
              </a:rPr>
              <a:t>from  </a:t>
            </a:r>
            <a:r>
              <a:rPr sz="1125" spc="-61" dirty="0">
                <a:solidFill>
                  <a:srgbClr val="FFFFFF"/>
                </a:solidFill>
                <a:latin typeface="Tahoma"/>
                <a:cs typeface="Tahoma"/>
              </a:rPr>
              <a:t>5,580</a:t>
            </a:r>
            <a:r>
              <a:rPr sz="1125" spc="-94" dirty="0">
                <a:solidFill>
                  <a:srgbClr val="FFFFFF"/>
                </a:solidFill>
                <a:latin typeface="Tahoma"/>
                <a:cs typeface="Tahoma"/>
              </a:rPr>
              <a:t> </a:t>
            </a:r>
            <a:r>
              <a:rPr sz="1125" spc="-23" dirty="0">
                <a:solidFill>
                  <a:srgbClr val="FFFFFF"/>
                </a:solidFill>
                <a:latin typeface="Tahoma"/>
                <a:cs typeface="Tahoma"/>
              </a:rPr>
              <a:t>orders</a:t>
            </a:r>
            <a:r>
              <a:rPr sz="1125" spc="-94" dirty="0">
                <a:solidFill>
                  <a:srgbClr val="FFFFFF"/>
                </a:solidFill>
                <a:latin typeface="Tahoma"/>
                <a:cs typeface="Tahoma"/>
              </a:rPr>
              <a:t> </a:t>
            </a:r>
            <a:r>
              <a:rPr sz="1125" spc="-70" dirty="0">
                <a:solidFill>
                  <a:srgbClr val="FFFFFF"/>
                </a:solidFill>
                <a:latin typeface="Tahoma"/>
                <a:cs typeface="Tahoma"/>
              </a:rPr>
              <a:t>and</a:t>
            </a:r>
            <a:r>
              <a:rPr sz="1125" spc="-94" dirty="0">
                <a:solidFill>
                  <a:srgbClr val="FFFFFF"/>
                </a:solidFill>
                <a:latin typeface="Tahoma"/>
                <a:cs typeface="Tahoma"/>
              </a:rPr>
              <a:t> </a:t>
            </a:r>
            <a:r>
              <a:rPr sz="1125" spc="-80" dirty="0">
                <a:solidFill>
                  <a:srgbClr val="FFFFFF"/>
                </a:solidFill>
                <a:latin typeface="Tahoma"/>
                <a:cs typeface="Tahoma"/>
              </a:rPr>
              <a:t>w</a:t>
            </a:r>
            <a:r>
              <a:rPr sz="1125" spc="-47" dirty="0">
                <a:solidFill>
                  <a:srgbClr val="FFFFFF"/>
                </a:solidFill>
                <a:latin typeface="Tahoma"/>
                <a:cs typeface="Tahoma"/>
              </a:rPr>
              <a:t>ent</a:t>
            </a:r>
            <a:r>
              <a:rPr sz="1125" spc="-94" dirty="0">
                <a:solidFill>
                  <a:srgbClr val="FFFFFF"/>
                </a:solidFill>
                <a:latin typeface="Tahoma"/>
                <a:cs typeface="Tahoma"/>
              </a:rPr>
              <a:t> </a:t>
            </a:r>
            <a:r>
              <a:rPr sz="1125" spc="-33" dirty="0">
                <a:solidFill>
                  <a:srgbClr val="FFFFFF"/>
                </a:solidFill>
                <a:latin typeface="Tahoma"/>
                <a:cs typeface="Tahoma"/>
              </a:rPr>
              <a:t>online  </a:t>
            </a:r>
            <a:r>
              <a:rPr sz="1125" spc="-66" dirty="0">
                <a:solidFill>
                  <a:srgbClr val="FFFFFF"/>
                </a:solidFill>
                <a:latin typeface="Tahoma"/>
                <a:cs typeface="Tahoma"/>
              </a:rPr>
              <a:t>on</a:t>
            </a:r>
            <a:r>
              <a:rPr sz="1125" spc="-94" dirty="0">
                <a:solidFill>
                  <a:srgbClr val="FFFFFF"/>
                </a:solidFill>
                <a:latin typeface="Tahoma"/>
                <a:cs typeface="Tahoma"/>
              </a:rPr>
              <a:t> </a:t>
            </a:r>
            <a:r>
              <a:rPr sz="1125" spc="-80" dirty="0">
                <a:solidFill>
                  <a:srgbClr val="FFFFFF"/>
                </a:solidFill>
                <a:latin typeface="Tahoma"/>
                <a:cs typeface="Tahoma"/>
              </a:rPr>
              <a:t>1/1/2010</a:t>
            </a:r>
            <a:endParaRPr sz="1125">
              <a:latin typeface="Tahoma"/>
              <a:cs typeface="Tahoma"/>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272725"/>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741CB2-CB49-0B46-3A76-8DE35025E0A8}"/>
              </a:ext>
            </a:extLst>
          </p:cNvPr>
          <p:cNvSpPr txBox="1"/>
          <p:nvPr/>
        </p:nvSpPr>
        <p:spPr>
          <a:xfrm>
            <a:off x="-2" y="-4"/>
            <a:ext cx="12204000" cy="6863417"/>
          </a:xfrm>
          <a:prstGeom prst="rect">
            <a:avLst/>
          </a:prstGeom>
          <a:blipFill>
            <a:blip r:embed="rId2"/>
            <a:stretch>
              <a:fillRect/>
            </a:stretch>
          </a:blipFill>
        </p:spPr>
        <p:txBody>
          <a:bodyPr wrap="square" rtlCol="0">
            <a:spAutoFit/>
          </a:bodyPr>
          <a:lstStyle/>
          <a:p>
            <a:r>
              <a:rPr lang="en-US" sz="4200" dirty="0">
                <a:solidFill>
                  <a:schemeClr val="tx2"/>
                </a:solidFill>
              </a:rPr>
              <a:t>EDA Report for Global Electronics</a:t>
            </a:r>
          </a:p>
          <a:p>
            <a:r>
              <a:rPr lang="en-US" sz="2400" dirty="0">
                <a:solidFill>
                  <a:schemeClr val="tx2"/>
                </a:solidFill>
              </a:rPr>
              <a:t>1. Customer Demographics and Behavior</a:t>
            </a:r>
          </a:p>
          <a:p>
            <a:r>
              <a:rPr lang="en-US" sz="2000" dirty="0"/>
              <a:t>Customer Age Groups: </a:t>
            </a:r>
          </a:p>
          <a:p>
            <a:r>
              <a:rPr lang="en-US" sz="2200" dirty="0"/>
              <a:t>  - The Over 70 age group generates the highest revenue (16M), contributing 59% of total revenue.</a:t>
            </a:r>
          </a:p>
          <a:p>
            <a:r>
              <a:rPr lang="en-US" sz="2200" dirty="0"/>
              <a:t>  - Younger age groups (20s to 50s) contribute relatively less but exhibit consistent purchasing trends.</a:t>
            </a:r>
          </a:p>
          <a:p>
            <a:r>
              <a:rPr lang="en-US" sz="2200" dirty="0"/>
              <a:t>Customer Profiles:</a:t>
            </a:r>
          </a:p>
          <a:p>
            <a:r>
              <a:rPr lang="en-US" sz="2200" dirty="0"/>
              <a:t>  - Customers are categorized into Loyal (10+ orders),Periodic (5-10 orders), and VIP (1-5 orders). Most revenue is derived from Loyal customers.</a:t>
            </a:r>
          </a:p>
          <a:p>
            <a:r>
              <a:rPr lang="en-US" sz="2200" dirty="0"/>
              <a:t>  - Gender Distribution: Male (50.88%) and Female (49.12%) show an almost equal share of purchases.</a:t>
            </a:r>
          </a:p>
          <a:p>
            <a:r>
              <a:rPr lang="en-US" sz="2200" dirty="0"/>
              <a:t>- Geographic Insights:</a:t>
            </a:r>
          </a:p>
          <a:p>
            <a:r>
              <a:rPr lang="en-US" sz="2200" dirty="0"/>
              <a:t>  - The United States leads in both customer count (5,706 with orders) and revenue ($29.87M).</a:t>
            </a:r>
          </a:p>
          <a:p>
            <a:r>
              <a:rPr lang="en-US" sz="2400" dirty="0">
                <a:solidFill>
                  <a:schemeClr val="tx2"/>
                </a:solidFill>
              </a:rPr>
              <a:t>2. Purchasing Behavior</a:t>
            </a:r>
          </a:p>
          <a:p>
            <a:r>
              <a:rPr lang="en-US" sz="2200" dirty="0"/>
              <a:t>Monthly Trends:</a:t>
            </a:r>
          </a:p>
          <a:p>
            <a:r>
              <a:rPr lang="en-US" sz="2200" dirty="0"/>
              <a:t>  - Revenue peaks in November and December , suggesting seasonal influence, likely due to holiday shopping.</a:t>
            </a:r>
          </a:p>
          <a:p>
            <a:r>
              <a:rPr lang="en-US" sz="2200" dirty="0"/>
              <a:t>  - Revenue dips are observed in April and September, representing potential opportunities for targeted campaigns.</a:t>
            </a:r>
          </a:p>
          <a:p>
            <a:r>
              <a:rPr lang="en-US" sz="2200" dirty="0"/>
              <a:t>Day of the Week:</a:t>
            </a:r>
          </a:p>
          <a:p>
            <a:r>
              <a:rPr lang="en-US" sz="2200" dirty="0"/>
              <a:t>  - Saturday exhibits higher revenue, indicating customer preference for weekend shopping.</a:t>
            </a:r>
            <a:endParaRPr lang="en-IN" sz="2200" dirty="0"/>
          </a:p>
        </p:txBody>
      </p:sp>
    </p:spTree>
    <p:extLst>
      <p:ext uri="{BB962C8B-B14F-4D97-AF65-F5344CB8AC3E}">
        <p14:creationId xmlns:p14="http://schemas.microsoft.com/office/powerpoint/2010/main" val="1862027223"/>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1104</TotalTime>
  <Words>1996</Words>
  <Application>Microsoft Office PowerPoint</Application>
  <PresentationFormat>Widescreen</PresentationFormat>
  <Paragraphs>519</Paragraphs>
  <Slides>12</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vt:i4>
      </vt:variant>
    </vt:vector>
  </HeadingPairs>
  <TitlesOfParts>
    <vt:vector size="25" baseType="lpstr">
      <vt:lpstr>Arial</vt:lpstr>
      <vt:lpstr>Arial MT</vt:lpstr>
      <vt:lpstr>Garamond</vt:lpstr>
      <vt:lpstr>Google Sans</vt:lpstr>
      <vt:lpstr>Lucida Sans Unicode</vt:lpstr>
      <vt:lpstr>Segoe UI</vt:lpstr>
      <vt:lpstr>Segoe UI Symbol</vt:lpstr>
      <vt:lpstr>Tahoma</vt:lpstr>
      <vt:lpstr>Times New Roman</vt:lpstr>
      <vt:lpstr>Trebuchet MS</vt:lpstr>
      <vt:lpstr>Tw Cen MT</vt:lpstr>
      <vt:lpstr>Circuit</vt:lpstr>
      <vt:lpstr>Organic</vt:lpstr>
      <vt:lpstr>PowerPoint Presentation</vt:lpstr>
      <vt:lpstr>        Problem Statement</vt:lpstr>
      <vt:lpstr>     approach </vt:lpstr>
      <vt:lpstr>      Technologies Used</vt:lpstr>
      <vt:lpstr>PowerPoint Presentation</vt:lpstr>
      <vt:lpstr>PowerPoint Presentation</vt:lpstr>
      <vt:lpstr>PowerPoint Presentation</vt:lpstr>
      <vt:lpstr>Stores Performance Dashboard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Shaik Dadapeer</dc:creator>
  <cp:lastModifiedBy>Shaik Dadapeer</cp:lastModifiedBy>
  <cp:revision>16</cp:revision>
  <dcterms:created xsi:type="dcterms:W3CDTF">2024-11-22T05:22:16Z</dcterms:created>
  <dcterms:modified xsi:type="dcterms:W3CDTF">2024-12-06T09:00:46Z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